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5"/>
  </p:notesMasterIdLst>
  <p:sldIdLst>
    <p:sldId id="256" r:id="rId2"/>
    <p:sldId id="257" r:id="rId3"/>
    <p:sldId id="258" r:id="rId4"/>
    <p:sldId id="261" r:id="rId5"/>
    <p:sldId id="277" r:id="rId6"/>
    <p:sldId id="324" r:id="rId7"/>
    <p:sldId id="325" r:id="rId8"/>
    <p:sldId id="259" r:id="rId9"/>
    <p:sldId id="262" r:id="rId10"/>
    <p:sldId id="263" r:id="rId11"/>
    <p:sldId id="300" r:id="rId12"/>
    <p:sldId id="301" r:id="rId13"/>
    <p:sldId id="302" r:id="rId14"/>
    <p:sldId id="265" r:id="rId15"/>
    <p:sldId id="266" r:id="rId16"/>
    <p:sldId id="323" r:id="rId17"/>
    <p:sldId id="304" r:id="rId18"/>
    <p:sldId id="303" r:id="rId19"/>
    <p:sldId id="268" r:id="rId20"/>
    <p:sldId id="267" r:id="rId21"/>
    <p:sldId id="305" r:id="rId22"/>
    <p:sldId id="306" r:id="rId23"/>
    <p:sldId id="269" r:id="rId24"/>
    <p:sldId id="307" r:id="rId25"/>
    <p:sldId id="308" r:id="rId26"/>
    <p:sldId id="309" r:id="rId27"/>
    <p:sldId id="310" r:id="rId28"/>
    <p:sldId id="317" r:id="rId29"/>
    <p:sldId id="319" r:id="rId30"/>
    <p:sldId id="320" r:id="rId31"/>
    <p:sldId id="321" r:id="rId32"/>
    <p:sldId id="322" r:id="rId33"/>
    <p:sldId id="279" r:id="rId34"/>
  </p:sldIdLst>
  <p:sldSz cx="9144000" cy="5143500" type="screen16x9"/>
  <p:notesSz cx="6858000" cy="9144000"/>
  <p:embeddedFontLst>
    <p:embeddedFont>
      <p:font typeface="Abel" panose="020B0604020202020204" charset="0"/>
      <p:regular r:id="rId36"/>
    </p:embeddedFont>
    <p:embeddedFont>
      <p:font typeface="Tahoma" panose="020B0604030504040204" pitchFamily="34" charset="0"/>
      <p:regular r:id="rId37"/>
      <p:bold r:id="rId38"/>
    </p:embeddedFont>
    <p:embeddedFont>
      <p:font typeface="Microsoft YaHei" panose="020B0503020204020204" pitchFamily="34" charset="-122"/>
      <p:regular r:id="rId39"/>
      <p:bold r:id="rId40"/>
    </p:embeddedFont>
    <p:embeddedFont>
      <p:font typeface="Viga"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pos="450">
          <p15:clr>
            <a:srgbClr val="9AA0A6"/>
          </p15:clr>
        </p15:guide>
        <p15:guide id="4" pos="5310">
          <p15:clr>
            <a:srgbClr val="9AA0A6"/>
          </p15:clr>
        </p15:guide>
        <p15:guide id="5" orient="horz" pos="341">
          <p15:clr>
            <a:srgbClr val="9AA0A6"/>
          </p15:clr>
        </p15:guide>
        <p15:guide id="6" orient="horz" pos="29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34C942-EDE7-492F-A5E2-69EE7B0F3D90}">
  <a:tblStyle styleId="{E034C942-EDE7-492F-A5E2-69EE7B0F3D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183" autoAdjust="0"/>
  </p:normalViewPr>
  <p:slideViewPr>
    <p:cSldViewPr snapToGrid="0">
      <p:cViewPr varScale="1">
        <p:scale>
          <a:sx n="139" d="100"/>
          <a:sy n="139" d="100"/>
        </p:scale>
        <p:origin x="804" y="114"/>
      </p:cViewPr>
      <p:guideLst>
        <p:guide orient="horz" pos="1620"/>
        <p:guide pos="2880"/>
        <p:guide pos="450"/>
        <p:guide pos="5310"/>
        <p:guide orient="horz" pos="341"/>
        <p:guide orient="horz" pos="29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72BB47-2A24-4B5C-9D94-CDF45941DD34}"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US"/>
        </a:p>
      </dgm:t>
    </dgm:pt>
    <dgm:pt modelId="{8317DFB8-7240-4EE8-93D4-10A9F02B2355}">
      <dgm:prSet phldrT="[Text]" custT="1"/>
      <dgm:spPr>
        <a:ln>
          <a:solidFill>
            <a:schemeClr val="bg1">
              <a:lumMod val="85000"/>
            </a:schemeClr>
          </a:solidFill>
        </a:ln>
      </dgm:spPr>
      <dgm:t>
        <a:bodyPr/>
        <a:lstStyle/>
        <a:p>
          <a:r>
            <a:rPr lang="en-US" sz="1000" dirty="0">
              <a:solidFill>
                <a:schemeClr val="accent2">
                  <a:lumMod val="75000"/>
                </a:schemeClr>
              </a:solidFill>
              <a:latin typeface="Times New Roman" panose="02020603050405020304" pitchFamily="18" charset="0"/>
              <a:cs typeface="Times New Roman" panose="02020603050405020304" pitchFamily="18" charset="0"/>
            </a:rPr>
            <a:t>HỆ THỐNG QUẢN LÝ HIỆU SÁCH FLAMES</a:t>
          </a:r>
        </a:p>
      </dgm:t>
    </dgm:pt>
    <dgm:pt modelId="{A5ACDE30-ABFC-4CE2-82FA-3BA6AAC01D64}" type="parTrans" cxnId="{D21A1A6B-2FAC-4F80-94A3-7F3FBF9E06FF}">
      <dgm:prSet/>
      <dgm:spPr/>
      <dgm:t>
        <a:bodyPr/>
        <a:lstStyle/>
        <a:p>
          <a:endParaRPr lang="en-US" sz="1300">
            <a:latin typeface="Times New Roman" panose="02020603050405020304" pitchFamily="18" charset="0"/>
            <a:cs typeface="Times New Roman" panose="02020603050405020304" pitchFamily="18" charset="0"/>
          </a:endParaRPr>
        </a:p>
      </dgm:t>
    </dgm:pt>
    <dgm:pt modelId="{64794E3B-2C18-4516-B851-8DA510131ABB}" type="sibTrans" cxnId="{D21A1A6B-2FAC-4F80-94A3-7F3FBF9E06FF}">
      <dgm:prSet/>
      <dgm:spPr/>
      <dgm:t>
        <a:bodyPr/>
        <a:lstStyle/>
        <a:p>
          <a:endParaRPr lang="en-US" sz="1300">
            <a:latin typeface="Times New Roman" panose="02020603050405020304" pitchFamily="18" charset="0"/>
            <a:cs typeface="Times New Roman" panose="02020603050405020304" pitchFamily="18" charset="0"/>
          </a:endParaRPr>
        </a:p>
      </dgm:t>
    </dgm:pt>
    <dgm:pt modelId="{65540E90-02C7-47AA-8D65-956803E2BEDA}">
      <dgm:prSet phldrT="[Tex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Cập nhật</a:t>
          </a:r>
        </a:p>
      </dgm:t>
    </dgm:pt>
    <dgm:pt modelId="{07E2310E-6AB6-48A3-AF42-806ADAC0ED81}" type="parTrans" cxnId="{D07A6CC7-7242-4DCA-931F-318B829C479B}">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57B394EA-6B1C-4FA8-8227-5EC1558297A8}" type="sibTrans" cxnId="{D07A6CC7-7242-4DCA-931F-318B829C479B}">
      <dgm:prSet/>
      <dgm:spPr/>
      <dgm:t>
        <a:bodyPr/>
        <a:lstStyle/>
        <a:p>
          <a:endParaRPr lang="en-US" sz="1300">
            <a:latin typeface="Times New Roman" panose="02020603050405020304" pitchFamily="18" charset="0"/>
            <a:cs typeface="Times New Roman" panose="02020603050405020304" pitchFamily="18" charset="0"/>
          </a:endParaRPr>
        </a:p>
      </dgm:t>
    </dgm:pt>
    <dgm:pt modelId="{F62B0E02-529F-4498-B8D7-53397EB3C135}">
      <dgm:prSet phldrT="[Tex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Cập nhật thông tin sản phẩm</a:t>
          </a:r>
        </a:p>
      </dgm:t>
    </dgm:pt>
    <dgm:pt modelId="{D25F251A-CEFD-4ED8-95A5-FBAAF7A5CEC1}" type="parTrans" cxnId="{12B8AB2A-85D9-4BFF-8710-53881B322CA7}">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E543D23C-21EF-4A52-BA5B-BCCB7F6F4186}" type="sibTrans" cxnId="{12B8AB2A-85D9-4BFF-8710-53881B322CA7}">
      <dgm:prSet/>
      <dgm:spPr/>
      <dgm:t>
        <a:bodyPr/>
        <a:lstStyle/>
        <a:p>
          <a:endParaRPr lang="en-US" sz="1300">
            <a:latin typeface="Times New Roman" panose="02020603050405020304" pitchFamily="18" charset="0"/>
            <a:cs typeface="Times New Roman" panose="02020603050405020304" pitchFamily="18" charset="0"/>
          </a:endParaRPr>
        </a:p>
      </dgm:t>
    </dgm:pt>
    <dgm:pt modelId="{67CB70D2-B13E-4C96-B755-57266EC6E729}">
      <dgm:prSet phldrT="[Tex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Cập nhật thông tin khách hàng</a:t>
          </a:r>
        </a:p>
      </dgm:t>
    </dgm:pt>
    <dgm:pt modelId="{47C2F8C9-C8AE-41B5-A8D6-8130C194E415}" type="parTrans" cxnId="{4F0610E6-C79C-4CF0-A3B4-4BC3B8C970EB}">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9820064A-D898-49C3-89E1-0C04A999FAB2}" type="sibTrans" cxnId="{4F0610E6-C79C-4CF0-A3B4-4BC3B8C970EB}">
      <dgm:prSet/>
      <dgm:spPr/>
      <dgm:t>
        <a:bodyPr/>
        <a:lstStyle/>
        <a:p>
          <a:endParaRPr lang="en-US" sz="1300">
            <a:latin typeface="Times New Roman" panose="02020603050405020304" pitchFamily="18" charset="0"/>
            <a:cs typeface="Times New Roman" panose="02020603050405020304" pitchFamily="18" charset="0"/>
          </a:endParaRPr>
        </a:p>
      </dgm:t>
    </dgm:pt>
    <dgm:pt modelId="{0CF94E9C-E5C7-48BD-B32C-DE34D551593D}">
      <dgm:prSet phldrT="[Tex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Tìm kiếm</a:t>
          </a:r>
        </a:p>
      </dgm:t>
    </dgm:pt>
    <dgm:pt modelId="{5A3F6FCE-80F1-47CB-99C5-E51D8F41E3C6}" type="parTrans" cxnId="{97C5EEC6-0989-4B80-ADD3-EF54D9802BB4}">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5CB65BB5-2BC4-4927-B032-7B4A6A863992}" type="sibTrans" cxnId="{97C5EEC6-0989-4B80-ADD3-EF54D9802BB4}">
      <dgm:prSet/>
      <dgm:spPr/>
      <dgm:t>
        <a:bodyPr/>
        <a:lstStyle/>
        <a:p>
          <a:endParaRPr lang="en-US" sz="1300">
            <a:latin typeface="Times New Roman" panose="02020603050405020304" pitchFamily="18" charset="0"/>
            <a:cs typeface="Times New Roman" panose="02020603050405020304" pitchFamily="18" charset="0"/>
          </a:endParaRPr>
        </a:p>
      </dgm:t>
    </dgm:pt>
    <dgm:pt modelId="{F547B1AC-1B73-4150-9405-238E559149D4}">
      <dgm:prSet phldrT="[Text]" custT="1"/>
      <dgm:spPr>
        <a:ln>
          <a:solidFill>
            <a:schemeClr val="bg1">
              <a:lumMod val="85000"/>
            </a:schemeClr>
          </a:solidFill>
        </a:ln>
      </dgm:spPr>
      <dgm:t>
        <a:bodyPr/>
        <a:lstStyle/>
        <a:p>
          <a:r>
            <a:rPr lang="en-US" sz="1000" dirty="0" err="1">
              <a:solidFill>
                <a:schemeClr val="accent2">
                  <a:lumMod val="75000"/>
                </a:schemeClr>
              </a:solidFill>
              <a:latin typeface="Times New Roman" panose="02020603050405020304" pitchFamily="18" charset="0"/>
              <a:cs typeface="Times New Roman" panose="02020603050405020304" pitchFamily="18" charset="0"/>
            </a:rPr>
            <a:t>Tìm</a:t>
          </a:r>
          <a:r>
            <a:rPr lang="en-US" sz="1000" dirty="0">
              <a:solidFill>
                <a:schemeClr val="accent2">
                  <a:lumMod val="75000"/>
                </a:schemeClr>
              </a:solidFill>
              <a:latin typeface="Times New Roman" panose="02020603050405020304" pitchFamily="18" charset="0"/>
              <a:cs typeface="Times New Roman" panose="02020603050405020304" pitchFamily="18" charset="0"/>
            </a:rPr>
            <a:t>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kiếm</a:t>
          </a:r>
          <a:r>
            <a:rPr lang="en-US" sz="1000" dirty="0">
              <a:solidFill>
                <a:schemeClr val="accent2">
                  <a:lumMod val="75000"/>
                </a:schemeClr>
              </a:solidFill>
              <a:latin typeface="Times New Roman" panose="02020603050405020304" pitchFamily="18" charset="0"/>
              <a:cs typeface="Times New Roman" panose="02020603050405020304" pitchFamily="18" charset="0"/>
            </a:rPr>
            <a:t>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khách</a:t>
          </a:r>
          <a:r>
            <a:rPr lang="en-US" sz="1000" dirty="0">
              <a:solidFill>
                <a:schemeClr val="accent2">
                  <a:lumMod val="75000"/>
                </a:schemeClr>
              </a:solidFill>
              <a:latin typeface="Times New Roman" panose="02020603050405020304" pitchFamily="18" charset="0"/>
              <a:cs typeface="Times New Roman" panose="02020603050405020304" pitchFamily="18" charset="0"/>
            </a:rPr>
            <a:t>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hàng</a:t>
          </a:r>
          <a:endParaRPr lang="en-US" sz="1000" dirty="0">
            <a:solidFill>
              <a:schemeClr val="accent2">
                <a:lumMod val="75000"/>
              </a:schemeClr>
            </a:solidFill>
            <a:latin typeface="Times New Roman" panose="02020603050405020304" pitchFamily="18" charset="0"/>
            <a:cs typeface="Times New Roman" panose="02020603050405020304" pitchFamily="18" charset="0"/>
          </a:endParaRPr>
        </a:p>
      </dgm:t>
    </dgm:pt>
    <dgm:pt modelId="{1D8D492A-42D7-4CF7-B862-44201BBA5629}" type="parTrans" cxnId="{D8EBD27D-590E-48D0-834F-9812A2774B80}">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957A96ED-AF89-4DBF-B59A-08CEA75E784F}" type="sibTrans" cxnId="{D8EBD27D-590E-48D0-834F-9812A2774B80}">
      <dgm:prSet/>
      <dgm:spPr/>
      <dgm:t>
        <a:bodyPr/>
        <a:lstStyle/>
        <a:p>
          <a:endParaRPr lang="en-US" sz="1300">
            <a:latin typeface="Times New Roman" panose="02020603050405020304" pitchFamily="18" charset="0"/>
            <a:cs typeface="Times New Roman" panose="02020603050405020304" pitchFamily="18" charset="0"/>
          </a:endParaRPr>
        </a:p>
      </dgm:t>
    </dgm:pt>
    <dgm:pt modelId="{FCDEAC5C-4849-43C3-92DE-A5FBAA0389ED}">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Xử lý</a:t>
          </a:r>
        </a:p>
      </dgm:t>
    </dgm:pt>
    <dgm:pt modelId="{45A3769C-55A3-4380-B91A-3E99DA12EA3F}" type="parTrans" cxnId="{9525A016-1408-4F75-892B-2A5D2A50986D}">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8BC6D370-F5F1-4D7C-9460-FCAA98030619}" type="sibTrans" cxnId="{9525A016-1408-4F75-892B-2A5D2A50986D}">
      <dgm:prSet/>
      <dgm:spPr/>
      <dgm:t>
        <a:bodyPr/>
        <a:lstStyle/>
        <a:p>
          <a:endParaRPr lang="en-US" sz="1300">
            <a:latin typeface="Times New Roman" panose="02020603050405020304" pitchFamily="18" charset="0"/>
            <a:cs typeface="Times New Roman" panose="02020603050405020304" pitchFamily="18" charset="0"/>
          </a:endParaRPr>
        </a:p>
      </dgm:t>
    </dgm:pt>
    <dgm:pt modelId="{59287BF0-8FFE-4FA8-82E3-D83EFF2AB1ED}">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Lập hóa đơn</a:t>
          </a:r>
        </a:p>
      </dgm:t>
    </dgm:pt>
    <dgm:pt modelId="{26A97102-30AB-44FF-86E0-A5B934CD251C}" type="parTrans" cxnId="{A0BF28CF-B4D2-4415-B844-13828771DA0F}">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35EC1F1E-22FA-4405-A4D1-2C1C781290D8}" type="sibTrans" cxnId="{A0BF28CF-B4D2-4415-B844-13828771DA0F}">
      <dgm:prSet/>
      <dgm:spPr/>
      <dgm:t>
        <a:bodyPr/>
        <a:lstStyle/>
        <a:p>
          <a:endParaRPr lang="en-US" sz="1300">
            <a:latin typeface="Times New Roman" panose="02020603050405020304" pitchFamily="18" charset="0"/>
            <a:cs typeface="Times New Roman" panose="02020603050405020304" pitchFamily="18" charset="0"/>
          </a:endParaRPr>
        </a:p>
      </dgm:t>
    </dgm:pt>
    <dgm:pt modelId="{751DF52F-18B8-47B5-994B-7A173F21EC71}">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Thống kê sản phẩm</a:t>
          </a:r>
        </a:p>
      </dgm:t>
    </dgm:pt>
    <dgm:pt modelId="{9784EC0E-451B-4F17-9982-1F5152B9F6AF}" type="parTrans" cxnId="{6D5FECB4-1EAD-47D5-A5EA-14F3A4BF618A}">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6DA31897-6B65-45A8-A6CE-E4FEBB80B082}" type="sibTrans" cxnId="{6D5FECB4-1EAD-47D5-A5EA-14F3A4BF618A}">
      <dgm:prSet/>
      <dgm:spPr/>
      <dgm:t>
        <a:bodyPr/>
        <a:lstStyle/>
        <a:p>
          <a:endParaRPr lang="en-US" sz="1300">
            <a:latin typeface="Times New Roman" panose="02020603050405020304" pitchFamily="18" charset="0"/>
            <a:cs typeface="Times New Roman" panose="02020603050405020304" pitchFamily="18" charset="0"/>
          </a:endParaRPr>
        </a:p>
      </dgm:t>
    </dgm:pt>
    <dgm:pt modelId="{5884562F-C881-4DA2-9844-F54F4C1DF52D}">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Thống kê</a:t>
          </a:r>
        </a:p>
      </dgm:t>
    </dgm:pt>
    <dgm:pt modelId="{F57E9F18-CBB7-45A0-9A6E-D7A0D61624D9}" type="parTrans" cxnId="{D7CFAC86-6FC4-4A3C-822A-ACEF91B18370}">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E95DA3EA-7C3E-454A-8E7B-C434B019157B}" type="sibTrans" cxnId="{D7CFAC86-6FC4-4A3C-822A-ACEF91B18370}">
      <dgm:prSet/>
      <dgm:spPr/>
      <dgm:t>
        <a:bodyPr/>
        <a:lstStyle/>
        <a:p>
          <a:endParaRPr lang="en-US" sz="1300">
            <a:latin typeface="Times New Roman" panose="02020603050405020304" pitchFamily="18" charset="0"/>
            <a:cs typeface="Times New Roman" panose="02020603050405020304" pitchFamily="18" charset="0"/>
          </a:endParaRPr>
        </a:p>
      </dgm:t>
    </dgm:pt>
    <dgm:pt modelId="{901A0451-5EE6-4751-BFF1-8E3834829FCB}">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Thanh toán</a:t>
          </a:r>
        </a:p>
      </dgm:t>
    </dgm:pt>
    <dgm:pt modelId="{06A22D56-D6E7-4928-95B5-1DEB26FD840F}" type="parTrans" cxnId="{14191F4C-1830-4084-BE31-DEE48EB3D2D9}">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E06401D8-D32E-4EDA-9DC4-C20F99DD5137}" type="sibTrans" cxnId="{14191F4C-1830-4084-BE31-DEE48EB3D2D9}">
      <dgm:prSet/>
      <dgm:spPr/>
      <dgm:t>
        <a:bodyPr/>
        <a:lstStyle/>
        <a:p>
          <a:endParaRPr lang="en-US"/>
        </a:p>
      </dgm:t>
    </dgm:pt>
    <dgm:pt modelId="{632BA268-EACF-4850-BC24-3E05FC925231}">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Thống kê doanh thu</a:t>
          </a:r>
        </a:p>
      </dgm:t>
    </dgm:pt>
    <dgm:pt modelId="{435E980F-3811-4537-BBA8-8397EACECACB}" type="parTrans" cxnId="{59E21E13-7AAB-48F4-94FB-E85E8DF18FAC}">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AEA085CC-F2A1-4CA5-9899-059CA26E0246}" type="sibTrans" cxnId="{59E21E13-7AAB-48F4-94FB-E85E8DF18FAC}">
      <dgm:prSet/>
      <dgm:spPr/>
      <dgm:t>
        <a:bodyPr/>
        <a:lstStyle/>
        <a:p>
          <a:endParaRPr lang="en-US"/>
        </a:p>
      </dgm:t>
    </dgm:pt>
    <dgm:pt modelId="{82785F32-B29C-4C39-883A-5AF7E47A8016}">
      <dgm:prSet custT="1"/>
      <dgm:spPr>
        <a:ln>
          <a:solidFill>
            <a:schemeClr val="bg1">
              <a:lumMod val="85000"/>
            </a:schemeClr>
          </a:solidFill>
        </a:ln>
      </dgm:spPr>
      <dgm:t>
        <a:bodyPr/>
        <a:lstStyle/>
        <a:p>
          <a:r>
            <a:rPr lang="en-US" sz="1000" b="0">
              <a:solidFill>
                <a:schemeClr val="accent2">
                  <a:lumMod val="75000"/>
                </a:schemeClr>
              </a:solidFill>
              <a:latin typeface="Times New Roman" panose="02020603050405020304" pitchFamily="18" charset="0"/>
              <a:cs typeface="Times New Roman" panose="02020603050405020304" pitchFamily="18" charset="0"/>
            </a:rPr>
            <a:t>TK theo tháng</a:t>
          </a:r>
        </a:p>
      </dgm:t>
    </dgm:pt>
    <dgm:pt modelId="{0F400E99-A103-4E30-9E1B-2EA31033B0DE}" type="sibTrans" cxnId="{390D3291-9682-4EC0-B351-1C065214FB52}">
      <dgm:prSet/>
      <dgm:spPr/>
      <dgm:t>
        <a:bodyPr/>
        <a:lstStyle/>
        <a:p>
          <a:endParaRPr lang="en-US"/>
        </a:p>
      </dgm:t>
    </dgm:pt>
    <dgm:pt modelId="{E8F80AC6-1A58-4BD4-BA71-ED8E8541A4AB}" type="parTrans" cxnId="{390D3291-9682-4EC0-B351-1C065214FB52}">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7E1AA401-95C6-4426-B382-734A95D27794}">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TK theo ngày</a:t>
          </a:r>
        </a:p>
      </dgm:t>
    </dgm:pt>
    <dgm:pt modelId="{2DAA0133-6954-4B01-8160-990E92E2328C}" type="sibTrans" cxnId="{80BD1DCA-C8EC-4886-94E1-E2DDBEF45F4B}">
      <dgm:prSet/>
      <dgm:spPr/>
      <dgm:t>
        <a:bodyPr/>
        <a:lstStyle/>
        <a:p>
          <a:endParaRPr lang="en-US"/>
        </a:p>
      </dgm:t>
    </dgm:pt>
    <dgm:pt modelId="{8F18F3F6-7D86-46B8-B196-1B8EB4F511E4}" type="parTrans" cxnId="{80BD1DCA-C8EC-4886-94E1-E2DDBEF45F4B}">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D71E0D95-8C4F-4B91-8D6A-2D3B7132BC89}">
      <dgm:prSet custT="1"/>
      <dgm:spPr>
        <a:ln>
          <a:solidFill>
            <a:schemeClr val="bg1">
              <a:lumMod val="85000"/>
            </a:schemeClr>
          </a:solidFill>
        </a:ln>
      </dgm:spPr>
      <dgm:t>
        <a:bodyPr/>
        <a:lstStyle/>
        <a:p>
          <a:r>
            <a:rPr lang="en-US" sz="1000" dirty="0" err="1">
              <a:solidFill>
                <a:schemeClr val="accent2">
                  <a:lumMod val="75000"/>
                </a:schemeClr>
              </a:solidFill>
              <a:latin typeface="Times New Roman" panose="02020603050405020304" pitchFamily="18" charset="0"/>
              <a:cs typeface="Times New Roman" panose="02020603050405020304" pitchFamily="18" charset="0"/>
            </a:rPr>
            <a:t>Thống</a:t>
          </a:r>
          <a:r>
            <a:rPr lang="en-US" sz="1000" dirty="0">
              <a:solidFill>
                <a:schemeClr val="accent2">
                  <a:lumMod val="75000"/>
                </a:schemeClr>
              </a:solidFill>
              <a:latin typeface="Times New Roman" panose="02020603050405020304" pitchFamily="18" charset="0"/>
              <a:cs typeface="Times New Roman" panose="02020603050405020304" pitchFamily="18" charset="0"/>
            </a:rPr>
            <a:t>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kê</a:t>
          </a:r>
          <a:r>
            <a:rPr lang="en-US" sz="1000" dirty="0">
              <a:solidFill>
                <a:schemeClr val="accent2">
                  <a:lumMod val="75000"/>
                </a:schemeClr>
              </a:solidFill>
              <a:latin typeface="Times New Roman" panose="02020603050405020304" pitchFamily="18" charset="0"/>
              <a:cs typeface="Times New Roman" panose="02020603050405020304" pitchFamily="18" charset="0"/>
            </a:rPr>
            <a:t>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sản</a:t>
          </a:r>
          <a:r>
            <a:rPr lang="en-US" sz="1000" dirty="0">
              <a:solidFill>
                <a:schemeClr val="accent2">
                  <a:lumMod val="75000"/>
                </a:schemeClr>
              </a:solidFill>
              <a:latin typeface="Times New Roman" panose="02020603050405020304" pitchFamily="18" charset="0"/>
              <a:cs typeface="Times New Roman" panose="02020603050405020304" pitchFamily="18" charset="0"/>
            </a:rPr>
            <a:t>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phẩm</a:t>
          </a:r>
          <a:r>
            <a:rPr lang="en-US" sz="1000" dirty="0">
              <a:solidFill>
                <a:schemeClr val="accent2">
                  <a:lumMod val="75000"/>
                </a:schemeClr>
              </a:solidFill>
              <a:latin typeface="Times New Roman" panose="02020603050405020304" pitchFamily="18" charset="0"/>
              <a:cs typeface="Times New Roman" panose="02020603050405020304" pitchFamily="18" charset="0"/>
            </a:rPr>
            <a:t>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đã</a:t>
          </a:r>
          <a:r>
            <a:rPr lang="en-US" sz="1000" dirty="0">
              <a:solidFill>
                <a:schemeClr val="accent2">
                  <a:lumMod val="75000"/>
                </a:schemeClr>
              </a:solidFill>
              <a:latin typeface="Times New Roman" panose="02020603050405020304" pitchFamily="18" charset="0"/>
              <a:cs typeface="Times New Roman" panose="02020603050405020304" pitchFamily="18" charset="0"/>
            </a:rPr>
            <a:t>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bán</a:t>
          </a:r>
          <a:endParaRPr lang="en-US" sz="1000" dirty="0">
            <a:solidFill>
              <a:schemeClr val="accent2">
                <a:lumMod val="75000"/>
              </a:schemeClr>
            </a:solidFill>
            <a:latin typeface="Times New Roman" panose="02020603050405020304" pitchFamily="18" charset="0"/>
            <a:cs typeface="Times New Roman" panose="02020603050405020304" pitchFamily="18" charset="0"/>
          </a:endParaRPr>
        </a:p>
      </dgm:t>
    </dgm:pt>
    <dgm:pt modelId="{1B446C7A-105A-4390-A180-B0CC6F8F3E3D}" type="sibTrans" cxnId="{44C89340-154B-4EAE-9F33-6FC4AF4B056D}">
      <dgm:prSet/>
      <dgm:spPr/>
      <dgm:t>
        <a:bodyPr/>
        <a:lstStyle/>
        <a:p>
          <a:endParaRPr lang="en-US"/>
        </a:p>
      </dgm:t>
    </dgm:pt>
    <dgm:pt modelId="{41FF1505-4C58-4BED-AF55-4A555E19FFBE}" type="parTrans" cxnId="{44C89340-154B-4EAE-9F33-6FC4AF4B056D}">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CAC3F71D-5437-4B03-8A62-D12E5651ACB9}">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Thống kê loại sản phẩm còn lại</a:t>
          </a:r>
        </a:p>
      </dgm:t>
    </dgm:pt>
    <dgm:pt modelId="{79FA89CE-D4F9-4842-9131-E604D32490BE}" type="sibTrans" cxnId="{66AA8C91-BA76-46F6-93A7-EA7A4BCA7D37}">
      <dgm:prSet/>
      <dgm:spPr/>
      <dgm:t>
        <a:bodyPr/>
        <a:lstStyle/>
        <a:p>
          <a:endParaRPr lang="en-US"/>
        </a:p>
      </dgm:t>
    </dgm:pt>
    <dgm:pt modelId="{99C86F2C-8A75-4ACE-A1DE-443E2F36B6E7}" type="parTrans" cxnId="{66AA8C91-BA76-46F6-93A7-EA7A4BCA7D37}">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B9A15E70-F3B1-492F-90BC-C3D5470FAAF6}">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Sửa, xóa, liệt kê thông tin</a:t>
          </a:r>
        </a:p>
      </dgm:t>
    </dgm:pt>
    <dgm:pt modelId="{D612E877-8239-40E4-9517-3A9FA8E27D4D}" type="sibTrans" cxnId="{9E13AEC4-309D-4A44-A5B8-502A7C9D4A4C}">
      <dgm:prSet/>
      <dgm:spPr/>
      <dgm:t>
        <a:bodyPr/>
        <a:lstStyle/>
        <a:p>
          <a:endParaRPr lang="en-US"/>
        </a:p>
      </dgm:t>
    </dgm:pt>
    <dgm:pt modelId="{9D3760FE-BC58-488E-AA97-DE9E30C5974E}" type="parTrans" cxnId="{9E13AEC4-309D-4A44-A5B8-502A7C9D4A4C}">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02DEF91D-85B1-4ED7-898B-A99D25C84D7C}">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Nhập thông tin mới</a:t>
          </a:r>
        </a:p>
      </dgm:t>
    </dgm:pt>
    <dgm:pt modelId="{7C5C8B50-296F-49A5-81A4-D2CAAC5BDDBB}" type="sibTrans" cxnId="{62EB22E8-DB7F-4725-ADEF-AD0D02D2C51E}">
      <dgm:prSet/>
      <dgm:spPr/>
      <dgm:t>
        <a:bodyPr/>
        <a:lstStyle/>
        <a:p>
          <a:endParaRPr lang="en-US"/>
        </a:p>
      </dgm:t>
    </dgm:pt>
    <dgm:pt modelId="{FA10A4CB-0609-42C7-B8F5-E801AD7F8EB1}" type="parTrans" cxnId="{62EB22E8-DB7F-4725-ADEF-AD0D02D2C51E}">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ECD7A71C-0358-4172-9356-B321759D5F7A}">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Sửa, xóa, liệt kê thông tin </a:t>
          </a:r>
        </a:p>
      </dgm:t>
    </dgm:pt>
    <dgm:pt modelId="{C945FAED-5E1B-459D-A64E-4F1F3D1C341F}" type="sibTrans" cxnId="{A45BDD1C-1326-40ED-99ED-5A0797DF761C}">
      <dgm:prSet/>
      <dgm:spPr/>
      <dgm:t>
        <a:bodyPr/>
        <a:lstStyle/>
        <a:p>
          <a:endParaRPr lang="en-US"/>
        </a:p>
      </dgm:t>
    </dgm:pt>
    <dgm:pt modelId="{ED4834CB-3D19-496A-8988-85950C677334}" type="parTrans" cxnId="{A45BDD1C-1326-40ED-99ED-5A0797DF761C}">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D57070A7-AB4E-4D82-99FA-CCB7FF671ED3}">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Nhập thông tin mới</a:t>
          </a:r>
        </a:p>
      </dgm:t>
    </dgm:pt>
    <dgm:pt modelId="{5F8A07E9-3135-48C4-B3A4-F910F435246C}" type="sibTrans" cxnId="{EEC1DFC3-17C6-4673-BCD6-FDB19C3ACC0A}">
      <dgm:prSet/>
      <dgm:spPr/>
      <dgm:t>
        <a:bodyPr/>
        <a:lstStyle/>
        <a:p>
          <a:endParaRPr lang="en-US"/>
        </a:p>
      </dgm:t>
    </dgm:pt>
    <dgm:pt modelId="{C5530F6A-73B7-4E51-8CB4-47769905D0B7}" type="parTrans" cxnId="{EEC1DFC3-17C6-4673-BCD6-FDB19C3ACC0A}">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352513E2-85C4-4776-B53F-B0A45D9E423A}">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Lưu trữ thông tin khách hàng</a:t>
          </a:r>
        </a:p>
      </dgm:t>
    </dgm:pt>
    <dgm:pt modelId="{5C5824B0-6AA9-4F29-B006-213DD3226D2D}" type="parTrans" cxnId="{2747DFEE-E515-4C66-B31F-BA60BE162D4F}">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D7796686-05B4-4408-8433-FF8895F785CD}" type="sibTrans" cxnId="{2747DFEE-E515-4C66-B31F-BA60BE162D4F}">
      <dgm:prSet/>
      <dgm:spPr/>
      <dgm:t>
        <a:bodyPr/>
        <a:lstStyle/>
        <a:p>
          <a:endParaRPr lang="en-US"/>
        </a:p>
      </dgm:t>
    </dgm:pt>
    <dgm:pt modelId="{3C6F42C1-0EAB-4244-814B-1877880AB302}">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Quản trị</a:t>
          </a:r>
        </a:p>
      </dgm:t>
    </dgm:pt>
    <dgm:pt modelId="{911F97CA-422C-4265-B7BA-02E363DC9306}" type="parTrans" cxnId="{2E488AED-16D9-4B6E-B2F8-813CDB1B79EF}">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ABF18676-C15E-4009-97CB-08EDD36CCC0B}" type="sibTrans" cxnId="{2E488AED-16D9-4B6E-B2F8-813CDB1B79EF}">
      <dgm:prSet/>
      <dgm:spPr/>
      <dgm:t>
        <a:bodyPr/>
        <a:lstStyle/>
        <a:p>
          <a:endParaRPr lang="en-US"/>
        </a:p>
      </dgm:t>
    </dgm:pt>
    <dgm:pt modelId="{8774F2E7-EAAB-4C1F-B234-0BAFABABE855}">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Phân quyền  người dùng</a:t>
          </a:r>
        </a:p>
      </dgm:t>
    </dgm:pt>
    <dgm:pt modelId="{CBB6091E-4BD7-431C-B0B7-ADD22EBEA4AC}" type="parTrans" cxnId="{399D4B4F-DD17-4B75-9B0E-EF808B1E4C24}">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A76DDFDA-914E-4E48-9BFE-8E0F72C08B9A}" type="sibTrans" cxnId="{399D4B4F-DD17-4B75-9B0E-EF808B1E4C24}">
      <dgm:prSet/>
      <dgm:spPr/>
      <dgm:t>
        <a:bodyPr/>
        <a:lstStyle/>
        <a:p>
          <a:endParaRPr lang="en-US"/>
        </a:p>
      </dgm:t>
    </dgm:pt>
    <dgm:pt modelId="{0171A538-EE68-4B93-A6AE-99DF8263D9FF}">
      <dgm:prSet custT="1"/>
      <dgm:spPr>
        <a:ln>
          <a:solidFill>
            <a:schemeClr val="bg1">
              <a:lumMod val="85000"/>
            </a:schemeClr>
          </a:solidFill>
        </a:ln>
      </dgm:spPr>
      <dgm:t>
        <a:bodyPr/>
        <a:lstStyle/>
        <a:p>
          <a:r>
            <a:rPr lang="en-US" sz="1000" dirty="0" err="1">
              <a:solidFill>
                <a:schemeClr val="accent2">
                  <a:lumMod val="75000"/>
                </a:schemeClr>
              </a:solidFill>
              <a:latin typeface="Times New Roman" panose="02020603050405020304" pitchFamily="18" charset="0"/>
              <a:cs typeface="Times New Roman" panose="02020603050405020304" pitchFamily="18" charset="0"/>
            </a:rPr>
            <a:t>Tìm</a:t>
          </a:r>
          <a:r>
            <a:rPr lang="en-US" sz="1000" dirty="0">
              <a:solidFill>
                <a:schemeClr val="accent2">
                  <a:lumMod val="75000"/>
                </a:schemeClr>
              </a:solidFill>
              <a:latin typeface="Times New Roman" panose="02020603050405020304" pitchFamily="18" charset="0"/>
              <a:cs typeface="Times New Roman" panose="02020603050405020304" pitchFamily="18" charset="0"/>
            </a:rPr>
            <a:t>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kiếm</a:t>
          </a:r>
          <a:r>
            <a:rPr lang="en-US" sz="1000" dirty="0">
              <a:solidFill>
                <a:schemeClr val="accent2">
                  <a:lumMod val="75000"/>
                </a:schemeClr>
              </a:solidFill>
              <a:latin typeface="Times New Roman" panose="02020603050405020304" pitchFamily="18" charset="0"/>
              <a:cs typeface="Times New Roman" panose="02020603050405020304" pitchFamily="18" charset="0"/>
            </a:rPr>
            <a:t>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thông</a:t>
          </a:r>
          <a:r>
            <a:rPr lang="en-US" sz="1000" dirty="0">
              <a:solidFill>
                <a:schemeClr val="accent2">
                  <a:lumMod val="75000"/>
                </a:schemeClr>
              </a:solidFill>
              <a:latin typeface="Times New Roman" panose="02020603050405020304" pitchFamily="18" charset="0"/>
              <a:cs typeface="Times New Roman" panose="02020603050405020304" pitchFamily="18" charset="0"/>
            </a:rPr>
            <a:t> tin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sản</a:t>
          </a:r>
          <a:r>
            <a:rPr lang="en-US" sz="1000" dirty="0">
              <a:solidFill>
                <a:schemeClr val="accent2">
                  <a:lumMod val="75000"/>
                </a:schemeClr>
              </a:solidFill>
              <a:latin typeface="Times New Roman" panose="02020603050405020304" pitchFamily="18" charset="0"/>
              <a:cs typeface="Times New Roman" panose="02020603050405020304" pitchFamily="18" charset="0"/>
            </a:rPr>
            <a:t> </a:t>
          </a:r>
          <a:r>
            <a:rPr lang="en-US" sz="1000" dirty="0" err="1">
              <a:solidFill>
                <a:schemeClr val="accent2">
                  <a:lumMod val="75000"/>
                </a:schemeClr>
              </a:solidFill>
              <a:latin typeface="Times New Roman" panose="02020603050405020304" pitchFamily="18" charset="0"/>
              <a:cs typeface="Times New Roman" panose="02020603050405020304" pitchFamily="18" charset="0"/>
            </a:rPr>
            <a:t>phẩm</a:t>
          </a:r>
          <a:endParaRPr lang="en-US" sz="1000" dirty="0">
            <a:solidFill>
              <a:schemeClr val="accent2">
                <a:lumMod val="75000"/>
              </a:schemeClr>
            </a:solidFill>
            <a:latin typeface="Times New Roman" panose="02020603050405020304" pitchFamily="18" charset="0"/>
            <a:cs typeface="Times New Roman" panose="02020603050405020304" pitchFamily="18" charset="0"/>
          </a:endParaRPr>
        </a:p>
      </dgm:t>
    </dgm:pt>
    <dgm:pt modelId="{4DC429D0-6B1A-4CBE-8380-2EED1C0AF638}" type="sibTrans" cxnId="{695B3C39-18F6-4469-99C9-FF8136D80335}">
      <dgm:prSet/>
      <dgm:spPr/>
      <dgm:t>
        <a:bodyPr/>
        <a:lstStyle/>
        <a:p>
          <a:endParaRPr lang="en-US"/>
        </a:p>
      </dgm:t>
    </dgm:pt>
    <dgm:pt modelId="{B1018789-D9D0-4BEF-8AA8-75D9F49105ED}" type="parTrans" cxnId="{695B3C39-18F6-4469-99C9-FF8136D80335}">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56D99AFB-1A1D-4BC0-AB92-D0D942A7971D}">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Tìm kiếm thông tin nhân viên</a:t>
          </a:r>
        </a:p>
      </dgm:t>
    </dgm:pt>
    <dgm:pt modelId="{87B2BF07-95B8-47CF-9B95-2D7E0442663D}" type="sibTrans" cxnId="{F6C970A7-2590-4CF9-835F-19CC0E41DF76}">
      <dgm:prSet/>
      <dgm:spPr/>
      <dgm:t>
        <a:bodyPr/>
        <a:lstStyle/>
        <a:p>
          <a:endParaRPr lang="en-US"/>
        </a:p>
      </dgm:t>
    </dgm:pt>
    <dgm:pt modelId="{4110E494-0966-4F8B-BDFC-5064A2C6C41A}" type="parTrans" cxnId="{F6C970A7-2590-4CF9-835F-19CC0E41DF76}">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DCAFB590-6995-42AD-9F93-E64A86562A08}">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Cập nhật thông tin nhân viên</a:t>
          </a:r>
        </a:p>
      </dgm:t>
    </dgm:pt>
    <dgm:pt modelId="{71040206-B40A-4949-9507-D38D6B896EB9}" type="parTrans" cxnId="{44EA6B73-BBCB-47A7-9E4C-C8B39E73E241}">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8654EC93-479E-4A9B-AFDA-0D80559E87D9}" type="sibTrans" cxnId="{44EA6B73-BBCB-47A7-9E4C-C8B39E73E241}">
      <dgm:prSet/>
      <dgm:spPr/>
      <dgm:t>
        <a:bodyPr/>
        <a:lstStyle/>
        <a:p>
          <a:endParaRPr lang="en-US"/>
        </a:p>
      </dgm:t>
    </dgm:pt>
    <dgm:pt modelId="{26996D37-2D99-4658-96A2-FA9F90C0EAFA}">
      <dgm:prSet custT="1"/>
      <dgm:spPr>
        <a:ln>
          <a:solidFill>
            <a:schemeClr val="bg1">
              <a:lumMod val="85000"/>
            </a:schemeClr>
          </a:solidFill>
        </a:ln>
      </dgm:spPr>
      <dgm:t>
        <a:bodyPr/>
        <a:lstStyle/>
        <a:p>
          <a:pPr algn="ctr"/>
          <a:r>
            <a:rPr lang="en-US" sz="1000">
              <a:solidFill>
                <a:schemeClr val="accent2">
                  <a:lumMod val="75000"/>
                </a:schemeClr>
              </a:solidFill>
              <a:latin typeface="Times New Roman" panose="02020603050405020304" pitchFamily="18" charset="0"/>
              <a:cs typeface="Times New Roman" panose="02020603050405020304" pitchFamily="18" charset="0"/>
            </a:rPr>
            <a:t>Nhập thông tin mới	</a:t>
          </a:r>
        </a:p>
      </dgm:t>
    </dgm:pt>
    <dgm:pt modelId="{75B3F545-710C-4954-A2AD-7D6829E658B1}" type="parTrans" cxnId="{3D3B830C-D3F0-41AB-B62D-A9ECE4AA2CDE}">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7B926657-B021-45FC-98B2-EDBC8E617C37}" type="sibTrans" cxnId="{3D3B830C-D3F0-41AB-B62D-A9ECE4AA2CDE}">
      <dgm:prSet/>
      <dgm:spPr/>
      <dgm:t>
        <a:bodyPr/>
        <a:lstStyle/>
        <a:p>
          <a:endParaRPr lang="en-US"/>
        </a:p>
      </dgm:t>
    </dgm:pt>
    <dgm:pt modelId="{EF1A730D-FB33-4162-B954-966DFD2747D4}">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Sửa, xóa, liệt kê thông tin</a:t>
          </a:r>
        </a:p>
      </dgm:t>
    </dgm:pt>
    <dgm:pt modelId="{D54858B3-2AE3-4AD7-8F3A-F8E8075D864D}" type="parTrans" cxnId="{752399FD-54A1-47F7-9EBE-AD2A3A1419B4}">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ED4E15D0-8269-4242-A576-6E8ABDDC2248}" type="sibTrans" cxnId="{752399FD-54A1-47F7-9EBE-AD2A3A1419B4}">
      <dgm:prSet/>
      <dgm:spPr/>
      <dgm:t>
        <a:bodyPr/>
        <a:lstStyle/>
        <a:p>
          <a:endParaRPr lang="en-US"/>
        </a:p>
      </dgm:t>
    </dgm:pt>
    <dgm:pt modelId="{1456AF97-7B06-4AD2-9D36-45E0E00DF6F3}">
      <dgm:prSet custT="1"/>
      <dgm:spPr>
        <a:ln>
          <a:solidFill>
            <a:schemeClr val="bg1">
              <a:lumMod val="85000"/>
            </a:schemeClr>
          </a:solidFill>
        </a:ln>
      </dgm:spPr>
      <dgm:t>
        <a:bodyPr/>
        <a:lstStyle/>
        <a:p>
          <a:r>
            <a:rPr lang="en-US" sz="1000">
              <a:solidFill>
                <a:schemeClr val="accent2">
                  <a:lumMod val="75000"/>
                </a:schemeClr>
              </a:solidFill>
              <a:latin typeface="Times New Roman" panose="02020603050405020304" pitchFamily="18" charset="0"/>
              <a:cs typeface="Times New Roman" panose="02020603050405020304" pitchFamily="18" charset="0"/>
            </a:rPr>
            <a:t>Tìm kiếm hóa đơn</a:t>
          </a:r>
        </a:p>
      </dgm:t>
    </dgm:pt>
    <dgm:pt modelId="{A23D9119-7561-40C0-B250-18D0473B8173}" type="parTrans" cxnId="{8901C6A5-0054-4A69-8493-AF78EA8CC251}">
      <dgm:prSet/>
      <dgm:spPr>
        <a:ln>
          <a:solidFill>
            <a:schemeClr val="bg1">
              <a:lumMod val="85000"/>
            </a:schemeClr>
          </a:solidFill>
        </a:ln>
      </dgm:spPr>
      <dgm:t>
        <a:bodyPr/>
        <a:lstStyle/>
        <a:p>
          <a:endParaRPr lang="en-US" sz="1000">
            <a:solidFill>
              <a:schemeClr val="accent2">
                <a:lumMod val="75000"/>
              </a:schemeClr>
            </a:solidFill>
            <a:latin typeface="Times New Roman" panose="02020603050405020304" pitchFamily="18" charset="0"/>
            <a:cs typeface="Times New Roman" panose="02020603050405020304" pitchFamily="18" charset="0"/>
          </a:endParaRPr>
        </a:p>
      </dgm:t>
    </dgm:pt>
    <dgm:pt modelId="{9660EB7E-A136-48D0-B807-EAC1856E6CE3}" type="sibTrans" cxnId="{8901C6A5-0054-4A69-8493-AF78EA8CC251}">
      <dgm:prSet/>
      <dgm:spPr/>
      <dgm:t>
        <a:bodyPr/>
        <a:lstStyle/>
        <a:p>
          <a:endParaRPr lang="en-US"/>
        </a:p>
      </dgm:t>
    </dgm:pt>
    <dgm:pt modelId="{7A0A335C-3070-4327-9AB0-22ACF0809253}" type="pres">
      <dgm:prSet presAssocID="{4172BB47-2A24-4B5C-9D94-CDF45941DD34}" presName="hierChild1" presStyleCnt="0">
        <dgm:presLayoutVars>
          <dgm:orgChart val="1"/>
          <dgm:chPref val="1"/>
          <dgm:dir/>
          <dgm:animOne val="branch"/>
          <dgm:animLvl val="lvl"/>
          <dgm:resizeHandles/>
        </dgm:presLayoutVars>
      </dgm:prSet>
      <dgm:spPr/>
      <dgm:t>
        <a:bodyPr/>
        <a:lstStyle/>
        <a:p>
          <a:endParaRPr lang="en-US"/>
        </a:p>
      </dgm:t>
    </dgm:pt>
    <dgm:pt modelId="{BB940632-544F-4A34-8C65-638DB31559A2}" type="pres">
      <dgm:prSet presAssocID="{8317DFB8-7240-4EE8-93D4-10A9F02B2355}" presName="hierRoot1" presStyleCnt="0">
        <dgm:presLayoutVars>
          <dgm:hierBranch val="init"/>
        </dgm:presLayoutVars>
      </dgm:prSet>
      <dgm:spPr/>
    </dgm:pt>
    <dgm:pt modelId="{1F8DEEEF-1FD2-4134-B750-2765B7054A4E}" type="pres">
      <dgm:prSet presAssocID="{8317DFB8-7240-4EE8-93D4-10A9F02B2355}" presName="rootComposite1" presStyleCnt="0"/>
      <dgm:spPr/>
    </dgm:pt>
    <dgm:pt modelId="{89C7219A-8C5D-487B-AEA9-3914E9FACD26}" type="pres">
      <dgm:prSet presAssocID="{8317DFB8-7240-4EE8-93D4-10A9F02B2355}" presName="rootText1" presStyleLbl="node0" presStyleIdx="0" presStyleCnt="1" custScaleX="372482" custLinFactNeighborX="-4034">
        <dgm:presLayoutVars>
          <dgm:chPref val="3"/>
        </dgm:presLayoutVars>
      </dgm:prSet>
      <dgm:spPr/>
      <dgm:t>
        <a:bodyPr/>
        <a:lstStyle/>
        <a:p>
          <a:endParaRPr lang="en-US"/>
        </a:p>
      </dgm:t>
    </dgm:pt>
    <dgm:pt modelId="{93736059-447E-42A8-A1D6-33A8666F8C5A}" type="pres">
      <dgm:prSet presAssocID="{8317DFB8-7240-4EE8-93D4-10A9F02B2355}" presName="rootConnector1" presStyleLbl="node1" presStyleIdx="0" presStyleCnt="0"/>
      <dgm:spPr/>
      <dgm:t>
        <a:bodyPr/>
        <a:lstStyle/>
        <a:p>
          <a:endParaRPr lang="en-US"/>
        </a:p>
      </dgm:t>
    </dgm:pt>
    <dgm:pt modelId="{C22D895D-0B49-4E50-8289-9ABA7B4D4A5F}" type="pres">
      <dgm:prSet presAssocID="{8317DFB8-7240-4EE8-93D4-10A9F02B2355}" presName="hierChild2" presStyleCnt="0"/>
      <dgm:spPr/>
    </dgm:pt>
    <dgm:pt modelId="{04A23AEF-86BB-4BA1-8517-906936D0F5C0}" type="pres">
      <dgm:prSet presAssocID="{07E2310E-6AB6-48A3-AF42-806ADAC0ED81}" presName="Name37" presStyleLbl="parChTrans1D2" presStyleIdx="0" presStyleCnt="5"/>
      <dgm:spPr/>
      <dgm:t>
        <a:bodyPr/>
        <a:lstStyle/>
        <a:p>
          <a:endParaRPr lang="en-US"/>
        </a:p>
      </dgm:t>
    </dgm:pt>
    <dgm:pt modelId="{2E6B9F00-0E45-4B2A-8658-78BF45A7D5F1}" type="pres">
      <dgm:prSet presAssocID="{65540E90-02C7-47AA-8D65-956803E2BEDA}" presName="hierRoot2" presStyleCnt="0">
        <dgm:presLayoutVars>
          <dgm:hierBranch val="init"/>
        </dgm:presLayoutVars>
      </dgm:prSet>
      <dgm:spPr/>
    </dgm:pt>
    <dgm:pt modelId="{27C91741-B786-432F-889F-B30F8DF0D81E}" type="pres">
      <dgm:prSet presAssocID="{65540E90-02C7-47AA-8D65-956803E2BEDA}" presName="rootComposite" presStyleCnt="0"/>
      <dgm:spPr/>
    </dgm:pt>
    <dgm:pt modelId="{E528AC42-5750-40F3-9531-AF51A68E0B6E}" type="pres">
      <dgm:prSet presAssocID="{65540E90-02C7-47AA-8D65-956803E2BEDA}" presName="rootText" presStyleLbl="node2" presStyleIdx="0" presStyleCnt="5">
        <dgm:presLayoutVars>
          <dgm:chPref val="3"/>
        </dgm:presLayoutVars>
      </dgm:prSet>
      <dgm:spPr/>
      <dgm:t>
        <a:bodyPr/>
        <a:lstStyle/>
        <a:p>
          <a:endParaRPr lang="en-US"/>
        </a:p>
      </dgm:t>
    </dgm:pt>
    <dgm:pt modelId="{5E58E7B1-FB3C-491F-926D-FAB5A474BEDC}" type="pres">
      <dgm:prSet presAssocID="{65540E90-02C7-47AA-8D65-956803E2BEDA}" presName="rootConnector" presStyleLbl="node2" presStyleIdx="0" presStyleCnt="5"/>
      <dgm:spPr/>
      <dgm:t>
        <a:bodyPr/>
        <a:lstStyle/>
        <a:p>
          <a:endParaRPr lang="en-US"/>
        </a:p>
      </dgm:t>
    </dgm:pt>
    <dgm:pt modelId="{AEB75950-396F-49AA-988A-EC57AA97599F}" type="pres">
      <dgm:prSet presAssocID="{65540E90-02C7-47AA-8D65-956803E2BEDA}" presName="hierChild4" presStyleCnt="0"/>
      <dgm:spPr/>
    </dgm:pt>
    <dgm:pt modelId="{D8583172-D927-466B-BEA1-8247398AA098}" type="pres">
      <dgm:prSet presAssocID="{D25F251A-CEFD-4ED8-95A5-FBAAF7A5CEC1}" presName="Name37" presStyleLbl="parChTrans1D3" presStyleIdx="0" presStyleCnt="13"/>
      <dgm:spPr/>
      <dgm:t>
        <a:bodyPr/>
        <a:lstStyle/>
        <a:p>
          <a:endParaRPr lang="en-US"/>
        </a:p>
      </dgm:t>
    </dgm:pt>
    <dgm:pt modelId="{D07E53A8-E9F3-4CC0-A456-996AA53BAA02}" type="pres">
      <dgm:prSet presAssocID="{F62B0E02-529F-4498-B8D7-53397EB3C135}" presName="hierRoot2" presStyleCnt="0">
        <dgm:presLayoutVars>
          <dgm:hierBranch val="init"/>
        </dgm:presLayoutVars>
      </dgm:prSet>
      <dgm:spPr/>
    </dgm:pt>
    <dgm:pt modelId="{20E867B3-360E-4260-ADDF-68798B38837B}" type="pres">
      <dgm:prSet presAssocID="{F62B0E02-529F-4498-B8D7-53397EB3C135}" presName="rootComposite" presStyleCnt="0"/>
      <dgm:spPr/>
    </dgm:pt>
    <dgm:pt modelId="{45453D9F-A261-4FD3-B5B2-B1C242EAD0BF}" type="pres">
      <dgm:prSet presAssocID="{F62B0E02-529F-4498-B8D7-53397EB3C135}" presName="rootText" presStyleLbl="node3" presStyleIdx="0" presStyleCnt="13" custScaleY="173741">
        <dgm:presLayoutVars>
          <dgm:chPref val="3"/>
        </dgm:presLayoutVars>
      </dgm:prSet>
      <dgm:spPr/>
      <dgm:t>
        <a:bodyPr/>
        <a:lstStyle/>
        <a:p>
          <a:endParaRPr lang="en-US"/>
        </a:p>
      </dgm:t>
    </dgm:pt>
    <dgm:pt modelId="{7068C5D9-AC09-4386-BD97-077AEBD9F53B}" type="pres">
      <dgm:prSet presAssocID="{F62B0E02-529F-4498-B8D7-53397EB3C135}" presName="rootConnector" presStyleLbl="node3" presStyleIdx="0" presStyleCnt="13"/>
      <dgm:spPr/>
      <dgm:t>
        <a:bodyPr/>
        <a:lstStyle/>
        <a:p>
          <a:endParaRPr lang="en-US"/>
        </a:p>
      </dgm:t>
    </dgm:pt>
    <dgm:pt modelId="{F85D1C23-D5D4-48A9-AA13-7C759AE50B15}" type="pres">
      <dgm:prSet presAssocID="{F62B0E02-529F-4498-B8D7-53397EB3C135}" presName="hierChild4" presStyleCnt="0"/>
      <dgm:spPr/>
    </dgm:pt>
    <dgm:pt modelId="{CD52C299-F89B-485E-8177-DE01A636983E}" type="pres">
      <dgm:prSet presAssocID="{C5530F6A-73B7-4E51-8CB4-47769905D0B7}" presName="Name37" presStyleLbl="parChTrans1D4" presStyleIdx="0" presStyleCnt="10"/>
      <dgm:spPr/>
      <dgm:t>
        <a:bodyPr/>
        <a:lstStyle/>
        <a:p>
          <a:endParaRPr lang="en-US"/>
        </a:p>
      </dgm:t>
    </dgm:pt>
    <dgm:pt modelId="{F31CEAE3-AC8B-4E71-8658-32581FB127B7}" type="pres">
      <dgm:prSet presAssocID="{D57070A7-AB4E-4D82-99FA-CCB7FF671ED3}" presName="hierRoot2" presStyleCnt="0">
        <dgm:presLayoutVars>
          <dgm:hierBranch val="init"/>
        </dgm:presLayoutVars>
      </dgm:prSet>
      <dgm:spPr/>
    </dgm:pt>
    <dgm:pt modelId="{1C9FDA20-2D82-4F8B-82AE-4F59D3D8ABBB}" type="pres">
      <dgm:prSet presAssocID="{D57070A7-AB4E-4D82-99FA-CCB7FF671ED3}" presName="rootComposite" presStyleCnt="0"/>
      <dgm:spPr/>
    </dgm:pt>
    <dgm:pt modelId="{50773803-F79F-471E-A940-362591169E3F}" type="pres">
      <dgm:prSet presAssocID="{D57070A7-AB4E-4D82-99FA-CCB7FF671ED3}" presName="rootText" presStyleLbl="node4" presStyleIdx="0" presStyleCnt="10" custScaleY="177323">
        <dgm:presLayoutVars>
          <dgm:chPref val="3"/>
        </dgm:presLayoutVars>
      </dgm:prSet>
      <dgm:spPr/>
      <dgm:t>
        <a:bodyPr/>
        <a:lstStyle/>
        <a:p>
          <a:endParaRPr lang="en-US"/>
        </a:p>
      </dgm:t>
    </dgm:pt>
    <dgm:pt modelId="{0F543481-E062-4AC6-8C01-B1F842FC4315}" type="pres">
      <dgm:prSet presAssocID="{D57070A7-AB4E-4D82-99FA-CCB7FF671ED3}" presName="rootConnector" presStyleLbl="node4" presStyleIdx="0" presStyleCnt="10"/>
      <dgm:spPr/>
      <dgm:t>
        <a:bodyPr/>
        <a:lstStyle/>
        <a:p>
          <a:endParaRPr lang="en-US"/>
        </a:p>
      </dgm:t>
    </dgm:pt>
    <dgm:pt modelId="{5672465A-B3C1-49D2-818A-A0C765D19CC3}" type="pres">
      <dgm:prSet presAssocID="{D57070A7-AB4E-4D82-99FA-CCB7FF671ED3}" presName="hierChild4" presStyleCnt="0"/>
      <dgm:spPr/>
    </dgm:pt>
    <dgm:pt modelId="{2B82C46A-6826-4146-ABC1-6D8192CA08CD}" type="pres">
      <dgm:prSet presAssocID="{D57070A7-AB4E-4D82-99FA-CCB7FF671ED3}" presName="hierChild5" presStyleCnt="0"/>
      <dgm:spPr/>
    </dgm:pt>
    <dgm:pt modelId="{AC267D01-BF4A-4CBF-9E38-00D6A81AFA6D}" type="pres">
      <dgm:prSet presAssocID="{ED4834CB-3D19-496A-8988-85950C677334}" presName="Name37" presStyleLbl="parChTrans1D4" presStyleIdx="1" presStyleCnt="10"/>
      <dgm:spPr/>
      <dgm:t>
        <a:bodyPr/>
        <a:lstStyle/>
        <a:p>
          <a:endParaRPr lang="en-US"/>
        </a:p>
      </dgm:t>
    </dgm:pt>
    <dgm:pt modelId="{53C9C253-8AFD-468B-8EB1-1173EA4D0BED}" type="pres">
      <dgm:prSet presAssocID="{ECD7A71C-0358-4172-9356-B321759D5F7A}" presName="hierRoot2" presStyleCnt="0">
        <dgm:presLayoutVars>
          <dgm:hierBranch val="init"/>
        </dgm:presLayoutVars>
      </dgm:prSet>
      <dgm:spPr/>
    </dgm:pt>
    <dgm:pt modelId="{C7683985-A031-4A07-AC2A-B56A9DEB1FFC}" type="pres">
      <dgm:prSet presAssocID="{ECD7A71C-0358-4172-9356-B321759D5F7A}" presName="rootComposite" presStyleCnt="0"/>
      <dgm:spPr/>
    </dgm:pt>
    <dgm:pt modelId="{30668A78-6785-4451-883B-95B4C4688F46}" type="pres">
      <dgm:prSet presAssocID="{ECD7A71C-0358-4172-9356-B321759D5F7A}" presName="rootText" presStyleLbl="node4" presStyleIdx="1" presStyleCnt="10" custScaleY="177323">
        <dgm:presLayoutVars>
          <dgm:chPref val="3"/>
        </dgm:presLayoutVars>
      </dgm:prSet>
      <dgm:spPr/>
      <dgm:t>
        <a:bodyPr/>
        <a:lstStyle/>
        <a:p>
          <a:endParaRPr lang="en-US"/>
        </a:p>
      </dgm:t>
    </dgm:pt>
    <dgm:pt modelId="{EC5A9938-F85A-4CFE-9651-AF59615D921D}" type="pres">
      <dgm:prSet presAssocID="{ECD7A71C-0358-4172-9356-B321759D5F7A}" presName="rootConnector" presStyleLbl="node4" presStyleIdx="1" presStyleCnt="10"/>
      <dgm:spPr/>
      <dgm:t>
        <a:bodyPr/>
        <a:lstStyle/>
        <a:p>
          <a:endParaRPr lang="en-US"/>
        </a:p>
      </dgm:t>
    </dgm:pt>
    <dgm:pt modelId="{C8E273FD-4A5B-4DD6-B457-19576D0AD91D}" type="pres">
      <dgm:prSet presAssocID="{ECD7A71C-0358-4172-9356-B321759D5F7A}" presName="hierChild4" presStyleCnt="0"/>
      <dgm:spPr/>
    </dgm:pt>
    <dgm:pt modelId="{823B288F-A4CC-4773-8162-61B54ABDA92A}" type="pres">
      <dgm:prSet presAssocID="{ECD7A71C-0358-4172-9356-B321759D5F7A}" presName="hierChild5" presStyleCnt="0"/>
      <dgm:spPr/>
    </dgm:pt>
    <dgm:pt modelId="{4E37C894-A468-483C-9E9F-04744D140FE0}" type="pres">
      <dgm:prSet presAssocID="{F62B0E02-529F-4498-B8D7-53397EB3C135}" presName="hierChild5" presStyleCnt="0"/>
      <dgm:spPr/>
    </dgm:pt>
    <dgm:pt modelId="{0387C7E3-8027-41EA-A937-D1FB3B51C6B0}" type="pres">
      <dgm:prSet presAssocID="{47C2F8C9-C8AE-41B5-A8D6-8130C194E415}" presName="Name37" presStyleLbl="parChTrans1D3" presStyleIdx="1" presStyleCnt="13"/>
      <dgm:spPr/>
      <dgm:t>
        <a:bodyPr/>
        <a:lstStyle/>
        <a:p>
          <a:endParaRPr lang="en-US"/>
        </a:p>
      </dgm:t>
    </dgm:pt>
    <dgm:pt modelId="{59868E68-DC73-4E7D-96E6-DA8CB9BAF803}" type="pres">
      <dgm:prSet presAssocID="{67CB70D2-B13E-4C96-B755-57266EC6E729}" presName="hierRoot2" presStyleCnt="0">
        <dgm:presLayoutVars>
          <dgm:hierBranch val="init"/>
        </dgm:presLayoutVars>
      </dgm:prSet>
      <dgm:spPr/>
    </dgm:pt>
    <dgm:pt modelId="{07EC1BCF-1AC6-4711-9E9F-F2900DB7AC74}" type="pres">
      <dgm:prSet presAssocID="{67CB70D2-B13E-4C96-B755-57266EC6E729}" presName="rootComposite" presStyleCnt="0"/>
      <dgm:spPr/>
    </dgm:pt>
    <dgm:pt modelId="{3F63CCAA-FF22-4EBA-B570-56FC6B7B2C0C}" type="pres">
      <dgm:prSet presAssocID="{67CB70D2-B13E-4C96-B755-57266EC6E729}" presName="rootText" presStyleLbl="node3" presStyleIdx="1" presStyleCnt="13" custScaleY="173741">
        <dgm:presLayoutVars>
          <dgm:chPref val="3"/>
        </dgm:presLayoutVars>
      </dgm:prSet>
      <dgm:spPr/>
      <dgm:t>
        <a:bodyPr/>
        <a:lstStyle/>
        <a:p>
          <a:endParaRPr lang="en-US"/>
        </a:p>
      </dgm:t>
    </dgm:pt>
    <dgm:pt modelId="{2B31B662-CFCA-418A-B259-45821E8DB481}" type="pres">
      <dgm:prSet presAssocID="{67CB70D2-B13E-4C96-B755-57266EC6E729}" presName="rootConnector" presStyleLbl="node3" presStyleIdx="1" presStyleCnt="13"/>
      <dgm:spPr/>
      <dgm:t>
        <a:bodyPr/>
        <a:lstStyle/>
        <a:p>
          <a:endParaRPr lang="en-US"/>
        </a:p>
      </dgm:t>
    </dgm:pt>
    <dgm:pt modelId="{8EE071C4-8790-4049-A76E-27FF260D2ABC}" type="pres">
      <dgm:prSet presAssocID="{67CB70D2-B13E-4C96-B755-57266EC6E729}" presName="hierChild4" presStyleCnt="0"/>
      <dgm:spPr/>
    </dgm:pt>
    <dgm:pt modelId="{589DFC56-4828-4CD4-9649-09E263BC7866}" type="pres">
      <dgm:prSet presAssocID="{FA10A4CB-0609-42C7-B8F5-E801AD7F8EB1}" presName="Name37" presStyleLbl="parChTrans1D4" presStyleIdx="2" presStyleCnt="10"/>
      <dgm:spPr/>
      <dgm:t>
        <a:bodyPr/>
        <a:lstStyle/>
        <a:p>
          <a:endParaRPr lang="en-US"/>
        </a:p>
      </dgm:t>
    </dgm:pt>
    <dgm:pt modelId="{BCA17856-14AA-40D6-92B3-1FF31585FB10}" type="pres">
      <dgm:prSet presAssocID="{02DEF91D-85B1-4ED7-898B-A99D25C84D7C}" presName="hierRoot2" presStyleCnt="0">
        <dgm:presLayoutVars>
          <dgm:hierBranch val="init"/>
        </dgm:presLayoutVars>
      </dgm:prSet>
      <dgm:spPr/>
    </dgm:pt>
    <dgm:pt modelId="{5C35884B-D380-4317-9EC6-7769EBB6E5C1}" type="pres">
      <dgm:prSet presAssocID="{02DEF91D-85B1-4ED7-898B-A99D25C84D7C}" presName="rootComposite" presStyleCnt="0"/>
      <dgm:spPr/>
    </dgm:pt>
    <dgm:pt modelId="{BF6925CD-F7A3-474E-8AEA-8B4E6E80EF31}" type="pres">
      <dgm:prSet presAssocID="{02DEF91D-85B1-4ED7-898B-A99D25C84D7C}" presName="rootText" presStyleLbl="node4" presStyleIdx="2" presStyleCnt="10" custScaleY="177323">
        <dgm:presLayoutVars>
          <dgm:chPref val="3"/>
        </dgm:presLayoutVars>
      </dgm:prSet>
      <dgm:spPr/>
      <dgm:t>
        <a:bodyPr/>
        <a:lstStyle/>
        <a:p>
          <a:endParaRPr lang="en-US"/>
        </a:p>
      </dgm:t>
    </dgm:pt>
    <dgm:pt modelId="{AF3C1EC4-A6C4-4346-B097-921CC029A2C3}" type="pres">
      <dgm:prSet presAssocID="{02DEF91D-85B1-4ED7-898B-A99D25C84D7C}" presName="rootConnector" presStyleLbl="node4" presStyleIdx="2" presStyleCnt="10"/>
      <dgm:spPr/>
      <dgm:t>
        <a:bodyPr/>
        <a:lstStyle/>
        <a:p>
          <a:endParaRPr lang="en-US"/>
        </a:p>
      </dgm:t>
    </dgm:pt>
    <dgm:pt modelId="{D2243B34-9694-4E91-85D3-113B151847BB}" type="pres">
      <dgm:prSet presAssocID="{02DEF91D-85B1-4ED7-898B-A99D25C84D7C}" presName="hierChild4" presStyleCnt="0"/>
      <dgm:spPr/>
    </dgm:pt>
    <dgm:pt modelId="{174684B3-4F1E-4088-8686-47D6B2911C7E}" type="pres">
      <dgm:prSet presAssocID="{02DEF91D-85B1-4ED7-898B-A99D25C84D7C}" presName="hierChild5" presStyleCnt="0"/>
      <dgm:spPr/>
    </dgm:pt>
    <dgm:pt modelId="{48B43236-2EB1-433C-96FA-1FA264A7A383}" type="pres">
      <dgm:prSet presAssocID="{9D3760FE-BC58-488E-AA97-DE9E30C5974E}" presName="Name37" presStyleLbl="parChTrans1D4" presStyleIdx="3" presStyleCnt="10"/>
      <dgm:spPr/>
      <dgm:t>
        <a:bodyPr/>
        <a:lstStyle/>
        <a:p>
          <a:endParaRPr lang="en-US"/>
        </a:p>
      </dgm:t>
    </dgm:pt>
    <dgm:pt modelId="{41949A89-4EA6-4EB6-ADC8-7920B5F16631}" type="pres">
      <dgm:prSet presAssocID="{B9A15E70-F3B1-492F-90BC-C3D5470FAAF6}" presName="hierRoot2" presStyleCnt="0">
        <dgm:presLayoutVars>
          <dgm:hierBranch val="init"/>
        </dgm:presLayoutVars>
      </dgm:prSet>
      <dgm:spPr/>
    </dgm:pt>
    <dgm:pt modelId="{08E32A21-6BB4-4CB9-982E-B07C3F7ADBD8}" type="pres">
      <dgm:prSet presAssocID="{B9A15E70-F3B1-492F-90BC-C3D5470FAAF6}" presName="rootComposite" presStyleCnt="0"/>
      <dgm:spPr/>
    </dgm:pt>
    <dgm:pt modelId="{389CC891-0436-46CD-8A05-CB5B81D48B43}" type="pres">
      <dgm:prSet presAssocID="{B9A15E70-F3B1-492F-90BC-C3D5470FAAF6}" presName="rootText" presStyleLbl="node4" presStyleIdx="3" presStyleCnt="10" custScaleX="90086" custScaleY="210070" custLinFactNeighborX="5521" custLinFactNeighborY="-9464">
        <dgm:presLayoutVars>
          <dgm:chPref val="3"/>
        </dgm:presLayoutVars>
      </dgm:prSet>
      <dgm:spPr/>
      <dgm:t>
        <a:bodyPr/>
        <a:lstStyle/>
        <a:p>
          <a:endParaRPr lang="en-US"/>
        </a:p>
      </dgm:t>
    </dgm:pt>
    <dgm:pt modelId="{56AE692C-19A5-4316-8330-9FAEF1D38BDA}" type="pres">
      <dgm:prSet presAssocID="{B9A15E70-F3B1-492F-90BC-C3D5470FAAF6}" presName="rootConnector" presStyleLbl="node4" presStyleIdx="3" presStyleCnt="10"/>
      <dgm:spPr/>
      <dgm:t>
        <a:bodyPr/>
        <a:lstStyle/>
        <a:p>
          <a:endParaRPr lang="en-US"/>
        </a:p>
      </dgm:t>
    </dgm:pt>
    <dgm:pt modelId="{E386BBCF-337A-4FEA-A65B-DA64ECE98186}" type="pres">
      <dgm:prSet presAssocID="{B9A15E70-F3B1-492F-90BC-C3D5470FAAF6}" presName="hierChild4" presStyleCnt="0"/>
      <dgm:spPr/>
    </dgm:pt>
    <dgm:pt modelId="{D63E1002-F0DB-44E7-B34D-3B917A2D7279}" type="pres">
      <dgm:prSet presAssocID="{B9A15E70-F3B1-492F-90BC-C3D5470FAAF6}" presName="hierChild5" presStyleCnt="0"/>
      <dgm:spPr/>
    </dgm:pt>
    <dgm:pt modelId="{AA372D41-45AC-4914-8A3F-D92204FD59AB}" type="pres">
      <dgm:prSet presAssocID="{67CB70D2-B13E-4C96-B755-57266EC6E729}" presName="hierChild5" presStyleCnt="0"/>
      <dgm:spPr/>
    </dgm:pt>
    <dgm:pt modelId="{26B7341E-824A-40DA-9464-0F046540F835}" type="pres">
      <dgm:prSet presAssocID="{71040206-B40A-4949-9507-D38D6B896EB9}" presName="Name37" presStyleLbl="parChTrans1D3" presStyleIdx="2" presStyleCnt="13"/>
      <dgm:spPr/>
      <dgm:t>
        <a:bodyPr/>
        <a:lstStyle/>
        <a:p>
          <a:endParaRPr lang="en-US"/>
        </a:p>
      </dgm:t>
    </dgm:pt>
    <dgm:pt modelId="{3735B11C-D39C-4EBF-B325-EB1246E3FD1F}" type="pres">
      <dgm:prSet presAssocID="{DCAFB590-6995-42AD-9F93-E64A86562A08}" presName="hierRoot2" presStyleCnt="0">
        <dgm:presLayoutVars>
          <dgm:hierBranch val="init"/>
        </dgm:presLayoutVars>
      </dgm:prSet>
      <dgm:spPr/>
    </dgm:pt>
    <dgm:pt modelId="{14BF08CA-26F0-443E-B364-175CC0D4D4F7}" type="pres">
      <dgm:prSet presAssocID="{DCAFB590-6995-42AD-9F93-E64A86562A08}" presName="rootComposite" presStyleCnt="0"/>
      <dgm:spPr/>
    </dgm:pt>
    <dgm:pt modelId="{700793A0-C057-4636-AED8-4A18531EE8F5}" type="pres">
      <dgm:prSet presAssocID="{DCAFB590-6995-42AD-9F93-E64A86562A08}" presName="rootText" presStyleLbl="node3" presStyleIdx="2" presStyleCnt="13" custScaleX="118078" custScaleY="180780">
        <dgm:presLayoutVars>
          <dgm:chPref val="3"/>
        </dgm:presLayoutVars>
      </dgm:prSet>
      <dgm:spPr/>
      <dgm:t>
        <a:bodyPr/>
        <a:lstStyle/>
        <a:p>
          <a:endParaRPr lang="en-US"/>
        </a:p>
      </dgm:t>
    </dgm:pt>
    <dgm:pt modelId="{B3AC86F8-BBFC-4C02-8843-82A88E8EDF5C}" type="pres">
      <dgm:prSet presAssocID="{DCAFB590-6995-42AD-9F93-E64A86562A08}" presName="rootConnector" presStyleLbl="node3" presStyleIdx="2" presStyleCnt="13"/>
      <dgm:spPr/>
      <dgm:t>
        <a:bodyPr/>
        <a:lstStyle/>
        <a:p>
          <a:endParaRPr lang="en-US"/>
        </a:p>
      </dgm:t>
    </dgm:pt>
    <dgm:pt modelId="{EA40AFAE-D9CE-419B-BA96-37C9D9936462}" type="pres">
      <dgm:prSet presAssocID="{DCAFB590-6995-42AD-9F93-E64A86562A08}" presName="hierChild4" presStyleCnt="0"/>
      <dgm:spPr/>
    </dgm:pt>
    <dgm:pt modelId="{24B08914-F91D-4A9A-989F-784280D0A991}" type="pres">
      <dgm:prSet presAssocID="{75B3F545-710C-4954-A2AD-7D6829E658B1}" presName="Name37" presStyleLbl="parChTrans1D4" presStyleIdx="4" presStyleCnt="10"/>
      <dgm:spPr/>
      <dgm:t>
        <a:bodyPr/>
        <a:lstStyle/>
        <a:p>
          <a:endParaRPr lang="en-US"/>
        </a:p>
      </dgm:t>
    </dgm:pt>
    <dgm:pt modelId="{1D0478CE-A324-429E-99D5-20862B23B846}" type="pres">
      <dgm:prSet presAssocID="{26996D37-2D99-4658-96A2-FA9F90C0EAFA}" presName="hierRoot2" presStyleCnt="0">
        <dgm:presLayoutVars>
          <dgm:hierBranch val="init"/>
        </dgm:presLayoutVars>
      </dgm:prSet>
      <dgm:spPr/>
    </dgm:pt>
    <dgm:pt modelId="{AFC083F3-4B4D-49A2-8461-61569A34A4B6}" type="pres">
      <dgm:prSet presAssocID="{26996D37-2D99-4658-96A2-FA9F90C0EAFA}" presName="rootComposite" presStyleCnt="0"/>
      <dgm:spPr/>
    </dgm:pt>
    <dgm:pt modelId="{57633AC3-C2BE-48E0-9BA4-B3E086E5FF7D}" type="pres">
      <dgm:prSet presAssocID="{26996D37-2D99-4658-96A2-FA9F90C0EAFA}" presName="rootText" presStyleLbl="node4" presStyleIdx="4" presStyleCnt="10" custScaleX="95949" custScaleY="181803">
        <dgm:presLayoutVars>
          <dgm:chPref val="3"/>
        </dgm:presLayoutVars>
      </dgm:prSet>
      <dgm:spPr/>
      <dgm:t>
        <a:bodyPr/>
        <a:lstStyle/>
        <a:p>
          <a:endParaRPr lang="en-US"/>
        </a:p>
      </dgm:t>
    </dgm:pt>
    <dgm:pt modelId="{D6025564-C55F-42BC-93E8-7F0E7B994F94}" type="pres">
      <dgm:prSet presAssocID="{26996D37-2D99-4658-96A2-FA9F90C0EAFA}" presName="rootConnector" presStyleLbl="node4" presStyleIdx="4" presStyleCnt="10"/>
      <dgm:spPr/>
      <dgm:t>
        <a:bodyPr/>
        <a:lstStyle/>
        <a:p>
          <a:endParaRPr lang="en-US"/>
        </a:p>
      </dgm:t>
    </dgm:pt>
    <dgm:pt modelId="{02A7316D-54B2-4DE5-A12E-B9EDBBF64F46}" type="pres">
      <dgm:prSet presAssocID="{26996D37-2D99-4658-96A2-FA9F90C0EAFA}" presName="hierChild4" presStyleCnt="0"/>
      <dgm:spPr/>
    </dgm:pt>
    <dgm:pt modelId="{293C1A60-F050-420F-8C52-9D163B20E710}" type="pres">
      <dgm:prSet presAssocID="{26996D37-2D99-4658-96A2-FA9F90C0EAFA}" presName="hierChild5" presStyleCnt="0"/>
      <dgm:spPr/>
    </dgm:pt>
    <dgm:pt modelId="{4903D451-831B-4E9A-A17A-28DE675D576C}" type="pres">
      <dgm:prSet presAssocID="{D54858B3-2AE3-4AD7-8F3A-F8E8075D864D}" presName="Name37" presStyleLbl="parChTrans1D4" presStyleIdx="5" presStyleCnt="10"/>
      <dgm:spPr/>
      <dgm:t>
        <a:bodyPr/>
        <a:lstStyle/>
        <a:p>
          <a:endParaRPr lang="en-US"/>
        </a:p>
      </dgm:t>
    </dgm:pt>
    <dgm:pt modelId="{1936D8CF-327E-40BB-93FA-FF967A38F3D5}" type="pres">
      <dgm:prSet presAssocID="{EF1A730D-FB33-4162-B954-966DFD2747D4}" presName="hierRoot2" presStyleCnt="0">
        <dgm:presLayoutVars>
          <dgm:hierBranch val="init"/>
        </dgm:presLayoutVars>
      </dgm:prSet>
      <dgm:spPr/>
    </dgm:pt>
    <dgm:pt modelId="{8E1546EE-717A-4AF1-A049-D8798C9D4EFF}" type="pres">
      <dgm:prSet presAssocID="{EF1A730D-FB33-4162-B954-966DFD2747D4}" presName="rootComposite" presStyleCnt="0"/>
      <dgm:spPr/>
    </dgm:pt>
    <dgm:pt modelId="{88153B26-2478-41E9-830D-32B37750C07D}" type="pres">
      <dgm:prSet presAssocID="{EF1A730D-FB33-4162-B954-966DFD2747D4}" presName="rootText" presStyleLbl="node4" presStyleIdx="5" presStyleCnt="10" custScaleX="88479" custScaleY="221917">
        <dgm:presLayoutVars>
          <dgm:chPref val="3"/>
        </dgm:presLayoutVars>
      </dgm:prSet>
      <dgm:spPr/>
      <dgm:t>
        <a:bodyPr/>
        <a:lstStyle/>
        <a:p>
          <a:endParaRPr lang="en-US"/>
        </a:p>
      </dgm:t>
    </dgm:pt>
    <dgm:pt modelId="{C14A75B2-C9C8-4CB1-B6FB-7C3982B63730}" type="pres">
      <dgm:prSet presAssocID="{EF1A730D-FB33-4162-B954-966DFD2747D4}" presName="rootConnector" presStyleLbl="node4" presStyleIdx="5" presStyleCnt="10"/>
      <dgm:spPr/>
      <dgm:t>
        <a:bodyPr/>
        <a:lstStyle/>
        <a:p>
          <a:endParaRPr lang="en-US"/>
        </a:p>
      </dgm:t>
    </dgm:pt>
    <dgm:pt modelId="{369124E8-EB3E-4B18-B7D4-E12FEA3762F2}" type="pres">
      <dgm:prSet presAssocID="{EF1A730D-FB33-4162-B954-966DFD2747D4}" presName="hierChild4" presStyleCnt="0"/>
      <dgm:spPr/>
    </dgm:pt>
    <dgm:pt modelId="{5A6021DB-88E8-493E-B422-66E4E147B2B0}" type="pres">
      <dgm:prSet presAssocID="{EF1A730D-FB33-4162-B954-966DFD2747D4}" presName="hierChild5" presStyleCnt="0"/>
      <dgm:spPr/>
    </dgm:pt>
    <dgm:pt modelId="{BCC9F1B2-2502-46C5-8513-5C1AC3B8B4B6}" type="pres">
      <dgm:prSet presAssocID="{DCAFB590-6995-42AD-9F93-E64A86562A08}" presName="hierChild5" presStyleCnt="0"/>
      <dgm:spPr/>
    </dgm:pt>
    <dgm:pt modelId="{92E0B6B5-CD1B-436B-B5D4-54560F790A32}" type="pres">
      <dgm:prSet presAssocID="{65540E90-02C7-47AA-8D65-956803E2BEDA}" presName="hierChild5" presStyleCnt="0"/>
      <dgm:spPr/>
    </dgm:pt>
    <dgm:pt modelId="{920E94B9-18FE-49D0-B1EE-36CF8F9DD32E}" type="pres">
      <dgm:prSet presAssocID="{5A3F6FCE-80F1-47CB-99C5-E51D8F41E3C6}" presName="Name37" presStyleLbl="parChTrans1D2" presStyleIdx="1" presStyleCnt="5"/>
      <dgm:spPr/>
      <dgm:t>
        <a:bodyPr/>
        <a:lstStyle/>
        <a:p>
          <a:endParaRPr lang="en-US"/>
        </a:p>
      </dgm:t>
    </dgm:pt>
    <dgm:pt modelId="{4FAF5A50-749C-414E-84B7-A0803BA8235D}" type="pres">
      <dgm:prSet presAssocID="{0CF94E9C-E5C7-48BD-B32C-DE34D551593D}" presName="hierRoot2" presStyleCnt="0">
        <dgm:presLayoutVars>
          <dgm:hierBranch val="init"/>
        </dgm:presLayoutVars>
      </dgm:prSet>
      <dgm:spPr/>
    </dgm:pt>
    <dgm:pt modelId="{11E92C94-9548-4838-8769-FA8BDC01C1C6}" type="pres">
      <dgm:prSet presAssocID="{0CF94E9C-E5C7-48BD-B32C-DE34D551593D}" presName="rootComposite" presStyleCnt="0"/>
      <dgm:spPr/>
    </dgm:pt>
    <dgm:pt modelId="{BDA9FAD9-18F0-4DD4-96C6-1D4A077F1E5C}" type="pres">
      <dgm:prSet presAssocID="{0CF94E9C-E5C7-48BD-B32C-DE34D551593D}" presName="rootText" presStyleLbl="node2" presStyleIdx="1" presStyleCnt="5">
        <dgm:presLayoutVars>
          <dgm:chPref val="3"/>
        </dgm:presLayoutVars>
      </dgm:prSet>
      <dgm:spPr/>
      <dgm:t>
        <a:bodyPr/>
        <a:lstStyle/>
        <a:p>
          <a:endParaRPr lang="en-US"/>
        </a:p>
      </dgm:t>
    </dgm:pt>
    <dgm:pt modelId="{6B74BC87-7F0B-40FB-A239-C2F594E157A6}" type="pres">
      <dgm:prSet presAssocID="{0CF94E9C-E5C7-48BD-B32C-DE34D551593D}" presName="rootConnector" presStyleLbl="node2" presStyleIdx="1" presStyleCnt="5"/>
      <dgm:spPr/>
      <dgm:t>
        <a:bodyPr/>
        <a:lstStyle/>
        <a:p>
          <a:endParaRPr lang="en-US"/>
        </a:p>
      </dgm:t>
    </dgm:pt>
    <dgm:pt modelId="{97B54388-522C-43A3-B855-33DEF2866C37}" type="pres">
      <dgm:prSet presAssocID="{0CF94E9C-E5C7-48BD-B32C-DE34D551593D}" presName="hierChild4" presStyleCnt="0"/>
      <dgm:spPr/>
    </dgm:pt>
    <dgm:pt modelId="{F81A946C-552F-4BC3-B195-90953AF73B86}" type="pres">
      <dgm:prSet presAssocID="{1D8D492A-42D7-4CF7-B862-44201BBA5629}" presName="Name37" presStyleLbl="parChTrans1D3" presStyleIdx="3" presStyleCnt="13"/>
      <dgm:spPr/>
      <dgm:t>
        <a:bodyPr/>
        <a:lstStyle/>
        <a:p>
          <a:endParaRPr lang="en-US"/>
        </a:p>
      </dgm:t>
    </dgm:pt>
    <dgm:pt modelId="{E0680260-2203-4842-8745-22DE310924C3}" type="pres">
      <dgm:prSet presAssocID="{F547B1AC-1B73-4150-9405-238E559149D4}" presName="hierRoot2" presStyleCnt="0">
        <dgm:presLayoutVars>
          <dgm:hierBranch val="init"/>
        </dgm:presLayoutVars>
      </dgm:prSet>
      <dgm:spPr/>
    </dgm:pt>
    <dgm:pt modelId="{5F32FF3A-930B-4A70-94A0-B44CB3C8C797}" type="pres">
      <dgm:prSet presAssocID="{F547B1AC-1B73-4150-9405-238E559149D4}" presName="rootComposite" presStyleCnt="0"/>
      <dgm:spPr/>
    </dgm:pt>
    <dgm:pt modelId="{35DFFB98-6C38-412D-8A24-BCD805A414BA}" type="pres">
      <dgm:prSet presAssocID="{F547B1AC-1B73-4150-9405-238E559149D4}" presName="rootText" presStyleLbl="node3" presStyleIdx="3" presStyleCnt="13" custScaleY="173741">
        <dgm:presLayoutVars>
          <dgm:chPref val="3"/>
        </dgm:presLayoutVars>
      </dgm:prSet>
      <dgm:spPr/>
      <dgm:t>
        <a:bodyPr/>
        <a:lstStyle/>
        <a:p>
          <a:endParaRPr lang="en-US"/>
        </a:p>
      </dgm:t>
    </dgm:pt>
    <dgm:pt modelId="{70C8724A-B0F4-4FB4-AE12-8EAC89768D21}" type="pres">
      <dgm:prSet presAssocID="{F547B1AC-1B73-4150-9405-238E559149D4}" presName="rootConnector" presStyleLbl="node3" presStyleIdx="3" presStyleCnt="13"/>
      <dgm:spPr/>
      <dgm:t>
        <a:bodyPr/>
        <a:lstStyle/>
        <a:p>
          <a:endParaRPr lang="en-US"/>
        </a:p>
      </dgm:t>
    </dgm:pt>
    <dgm:pt modelId="{6B7B69DD-581E-43FE-BFEA-2B65F18394C3}" type="pres">
      <dgm:prSet presAssocID="{F547B1AC-1B73-4150-9405-238E559149D4}" presName="hierChild4" presStyleCnt="0"/>
      <dgm:spPr/>
    </dgm:pt>
    <dgm:pt modelId="{430A0607-93BD-4794-93C7-ACB2F564327A}" type="pres">
      <dgm:prSet presAssocID="{F547B1AC-1B73-4150-9405-238E559149D4}" presName="hierChild5" presStyleCnt="0"/>
      <dgm:spPr/>
    </dgm:pt>
    <dgm:pt modelId="{35F13298-0EA5-430A-97A5-5F335E350A45}" type="pres">
      <dgm:prSet presAssocID="{B1018789-D9D0-4BEF-8AA8-75D9F49105ED}" presName="Name37" presStyleLbl="parChTrans1D3" presStyleIdx="4" presStyleCnt="13"/>
      <dgm:spPr/>
      <dgm:t>
        <a:bodyPr/>
        <a:lstStyle/>
        <a:p>
          <a:endParaRPr lang="en-US"/>
        </a:p>
      </dgm:t>
    </dgm:pt>
    <dgm:pt modelId="{EC2A9078-E16C-47D1-878E-2137D8839C4B}" type="pres">
      <dgm:prSet presAssocID="{0171A538-EE68-4B93-A6AE-99DF8263D9FF}" presName="hierRoot2" presStyleCnt="0">
        <dgm:presLayoutVars>
          <dgm:hierBranch val="init"/>
        </dgm:presLayoutVars>
      </dgm:prSet>
      <dgm:spPr/>
    </dgm:pt>
    <dgm:pt modelId="{D35C30C1-D3E0-4EB0-9D08-AFBEE605A582}" type="pres">
      <dgm:prSet presAssocID="{0171A538-EE68-4B93-A6AE-99DF8263D9FF}" presName="rootComposite" presStyleCnt="0"/>
      <dgm:spPr/>
    </dgm:pt>
    <dgm:pt modelId="{756D1298-A17B-42CB-A8D2-E615E975F121}" type="pres">
      <dgm:prSet presAssocID="{0171A538-EE68-4B93-A6AE-99DF8263D9FF}" presName="rootText" presStyleLbl="node3" presStyleIdx="4" presStyleCnt="13" custScaleY="173741">
        <dgm:presLayoutVars>
          <dgm:chPref val="3"/>
        </dgm:presLayoutVars>
      </dgm:prSet>
      <dgm:spPr/>
      <dgm:t>
        <a:bodyPr/>
        <a:lstStyle/>
        <a:p>
          <a:endParaRPr lang="en-US"/>
        </a:p>
      </dgm:t>
    </dgm:pt>
    <dgm:pt modelId="{441CD59D-6B8B-4CE0-949F-76FEB15FB836}" type="pres">
      <dgm:prSet presAssocID="{0171A538-EE68-4B93-A6AE-99DF8263D9FF}" presName="rootConnector" presStyleLbl="node3" presStyleIdx="4" presStyleCnt="13"/>
      <dgm:spPr/>
      <dgm:t>
        <a:bodyPr/>
        <a:lstStyle/>
        <a:p>
          <a:endParaRPr lang="en-US"/>
        </a:p>
      </dgm:t>
    </dgm:pt>
    <dgm:pt modelId="{843FE979-541D-4102-899B-923CF2552DB3}" type="pres">
      <dgm:prSet presAssocID="{0171A538-EE68-4B93-A6AE-99DF8263D9FF}" presName="hierChild4" presStyleCnt="0"/>
      <dgm:spPr/>
    </dgm:pt>
    <dgm:pt modelId="{C7CDAD22-1F29-4ACF-9853-429B1A150FBE}" type="pres">
      <dgm:prSet presAssocID="{0171A538-EE68-4B93-A6AE-99DF8263D9FF}" presName="hierChild5" presStyleCnt="0"/>
      <dgm:spPr/>
    </dgm:pt>
    <dgm:pt modelId="{5083B680-DCD7-4D48-9562-996FB5EC282F}" type="pres">
      <dgm:prSet presAssocID="{4110E494-0966-4F8B-BDFC-5064A2C6C41A}" presName="Name37" presStyleLbl="parChTrans1D3" presStyleIdx="5" presStyleCnt="13"/>
      <dgm:spPr/>
      <dgm:t>
        <a:bodyPr/>
        <a:lstStyle/>
        <a:p>
          <a:endParaRPr lang="en-US"/>
        </a:p>
      </dgm:t>
    </dgm:pt>
    <dgm:pt modelId="{81B8C615-5E81-4ED8-917E-65BCB9EE2CE1}" type="pres">
      <dgm:prSet presAssocID="{56D99AFB-1A1D-4BC0-AB92-D0D942A7971D}" presName="hierRoot2" presStyleCnt="0">
        <dgm:presLayoutVars>
          <dgm:hierBranch val="init"/>
        </dgm:presLayoutVars>
      </dgm:prSet>
      <dgm:spPr/>
    </dgm:pt>
    <dgm:pt modelId="{D47FC227-5BAC-4FAD-AFC8-A154EB7B2737}" type="pres">
      <dgm:prSet presAssocID="{56D99AFB-1A1D-4BC0-AB92-D0D942A7971D}" presName="rootComposite" presStyleCnt="0"/>
      <dgm:spPr/>
    </dgm:pt>
    <dgm:pt modelId="{A733D556-2115-4563-AE2C-0C2718F7A720}" type="pres">
      <dgm:prSet presAssocID="{56D99AFB-1A1D-4BC0-AB92-D0D942A7971D}" presName="rootText" presStyleLbl="node3" presStyleIdx="5" presStyleCnt="13" custScaleX="93425" custScaleY="192118">
        <dgm:presLayoutVars>
          <dgm:chPref val="3"/>
        </dgm:presLayoutVars>
      </dgm:prSet>
      <dgm:spPr/>
      <dgm:t>
        <a:bodyPr/>
        <a:lstStyle/>
        <a:p>
          <a:endParaRPr lang="en-US"/>
        </a:p>
      </dgm:t>
    </dgm:pt>
    <dgm:pt modelId="{B8FDCFFC-DB65-429B-82A1-C985AA9D690A}" type="pres">
      <dgm:prSet presAssocID="{56D99AFB-1A1D-4BC0-AB92-D0D942A7971D}" presName="rootConnector" presStyleLbl="node3" presStyleIdx="5" presStyleCnt="13"/>
      <dgm:spPr/>
      <dgm:t>
        <a:bodyPr/>
        <a:lstStyle/>
        <a:p>
          <a:endParaRPr lang="en-US"/>
        </a:p>
      </dgm:t>
    </dgm:pt>
    <dgm:pt modelId="{5DA612CD-BBCA-4275-BACD-83A32BED7EA4}" type="pres">
      <dgm:prSet presAssocID="{56D99AFB-1A1D-4BC0-AB92-D0D942A7971D}" presName="hierChild4" presStyleCnt="0"/>
      <dgm:spPr/>
    </dgm:pt>
    <dgm:pt modelId="{0A939D87-70B5-4DB9-9811-61DE9E2CE8DC}" type="pres">
      <dgm:prSet presAssocID="{56D99AFB-1A1D-4BC0-AB92-D0D942A7971D}" presName="hierChild5" presStyleCnt="0"/>
      <dgm:spPr/>
    </dgm:pt>
    <dgm:pt modelId="{D5CF0561-AD9A-4E6C-AF14-0036BEC69D8D}" type="pres">
      <dgm:prSet presAssocID="{A23D9119-7561-40C0-B250-18D0473B8173}" presName="Name37" presStyleLbl="parChTrans1D3" presStyleIdx="6" presStyleCnt="13"/>
      <dgm:spPr/>
      <dgm:t>
        <a:bodyPr/>
        <a:lstStyle/>
        <a:p>
          <a:endParaRPr lang="en-US"/>
        </a:p>
      </dgm:t>
    </dgm:pt>
    <dgm:pt modelId="{79DFFEB6-4D15-4E40-95F1-B1998804973A}" type="pres">
      <dgm:prSet presAssocID="{1456AF97-7B06-4AD2-9D36-45E0E00DF6F3}" presName="hierRoot2" presStyleCnt="0">
        <dgm:presLayoutVars>
          <dgm:hierBranch val="init"/>
        </dgm:presLayoutVars>
      </dgm:prSet>
      <dgm:spPr/>
    </dgm:pt>
    <dgm:pt modelId="{A6E9510F-2D24-43E7-8F8A-F23789E761D9}" type="pres">
      <dgm:prSet presAssocID="{1456AF97-7B06-4AD2-9D36-45E0E00DF6F3}" presName="rootComposite" presStyleCnt="0"/>
      <dgm:spPr/>
    </dgm:pt>
    <dgm:pt modelId="{57F83B1A-79A6-4A5B-A7C8-428479FDC0DC}" type="pres">
      <dgm:prSet presAssocID="{1456AF97-7B06-4AD2-9D36-45E0E00DF6F3}" presName="rootText" presStyleLbl="node3" presStyleIdx="6" presStyleCnt="13" custScaleX="100000" custScaleY="169371">
        <dgm:presLayoutVars>
          <dgm:chPref val="3"/>
        </dgm:presLayoutVars>
      </dgm:prSet>
      <dgm:spPr/>
      <dgm:t>
        <a:bodyPr/>
        <a:lstStyle/>
        <a:p>
          <a:endParaRPr lang="en-US"/>
        </a:p>
      </dgm:t>
    </dgm:pt>
    <dgm:pt modelId="{0DB7AC02-BBE2-46AE-8CC9-4C1E5EF69070}" type="pres">
      <dgm:prSet presAssocID="{1456AF97-7B06-4AD2-9D36-45E0E00DF6F3}" presName="rootConnector" presStyleLbl="node3" presStyleIdx="6" presStyleCnt="13"/>
      <dgm:spPr/>
      <dgm:t>
        <a:bodyPr/>
        <a:lstStyle/>
        <a:p>
          <a:endParaRPr lang="en-US"/>
        </a:p>
      </dgm:t>
    </dgm:pt>
    <dgm:pt modelId="{D33BF0C4-EEE9-4F3F-B422-FC983AD6C18A}" type="pres">
      <dgm:prSet presAssocID="{1456AF97-7B06-4AD2-9D36-45E0E00DF6F3}" presName="hierChild4" presStyleCnt="0"/>
      <dgm:spPr/>
    </dgm:pt>
    <dgm:pt modelId="{21F18147-0215-4A53-A9F6-53AFEA07F1E2}" type="pres">
      <dgm:prSet presAssocID="{1456AF97-7B06-4AD2-9D36-45E0E00DF6F3}" presName="hierChild5" presStyleCnt="0"/>
      <dgm:spPr/>
    </dgm:pt>
    <dgm:pt modelId="{55550C0B-EC64-4057-A50B-C116C126787E}" type="pres">
      <dgm:prSet presAssocID="{0CF94E9C-E5C7-48BD-B32C-DE34D551593D}" presName="hierChild5" presStyleCnt="0"/>
      <dgm:spPr/>
    </dgm:pt>
    <dgm:pt modelId="{8C75A50C-C1D8-44C1-BED6-BFCB2985758E}" type="pres">
      <dgm:prSet presAssocID="{45A3769C-55A3-4380-B91A-3E99DA12EA3F}" presName="Name37" presStyleLbl="parChTrans1D2" presStyleIdx="2" presStyleCnt="5"/>
      <dgm:spPr/>
      <dgm:t>
        <a:bodyPr/>
        <a:lstStyle/>
        <a:p>
          <a:endParaRPr lang="en-US"/>
        </a:p>
      </dgm:t>
    </dgm:pt>
    <dgm:pt modelId="{F8C69E45-CB98-433E-A9A3-5DC1F360D1A7}" type="pres">
      <dgm:prSet presAssocID="{FCDEAC5C-4849-43C3-92DE-A5FBAA0389ED}" presName="hierRoot2" presStyleCnt="0">
        <dgm:presLayoutVars>
          <dgm:hierBranch val="init"/>
        </dgm:presLayoutVars>
      </dgm:prSet>
      <dgm:spPr/>
    </dgm:pt>
    <dgm:pt modelId="{5B215526-5C73-4416-8E67-BA8CCAB75D86}" type="pres">
      <dgm:prSet presAssocID="{FCDEAC5C-4849-43C3-92DE-A5FBAA0389ED}" presName="rootComposite" presStyleCnt="0"/>
      <dgm:spPr/>
    </dgm:pt>
    <dgm:pt modelId="{3D517508-C352-4F59-AB62-6B14F19C7D67}" type="pres">
      <dgm:prSet presAssocID="{FCDEAC5C-4849-43C3-92DE-A5FBAA0389ED}" presName="rootText" presStyleLbl="node2" presStyleIdx="2" presStyleCnt="5">
        <dgm:presLayoutVars>
          <dgm:chPref val="3"/>
        </dgm:presLayoutVars>
      </dgm:prSet>
      <dgm:spPr/>
      <dgm:t>
        <a:bodyPr/>
        <a:lstStyle/>
        <a:p>
          <a:endParaRPr lang="en-US"/>
        </a:p>
      </dgm:t>
    </dgm:pt>
    <dgm:pt modelId="{4D1C51FE-CE07-4AD4-ADCC-68610FC73A2F}" type="pres">
      <dgm:prSet presAssocID="{FCDEAC5C-4849-43C3-92DE-A5FBAA0389ED}" presName="rootConnector" presStyleLbl="node2" presStyleIdx="2" presStyleCnt="5"/>
      <dgm:spPr/>
      <dgm:t>
        <a:bodyPr/>
        <a:lstStyle/>
        <a:p>
          <a:endParaRPr lang="en-US"/>
        </a:p>
      </dgm:t>
    </dgm:pt>
    <dgm:pt modelId="{F1D56608-6D28-4BAA-8008-7A5BEA967B3B}" type="pres">
      <dgm:prSet presAssocID="{FCDEAC5C-4849-43C3-92DE-A5FBAA0389ED}" presName="hierChild4" presStyleCnt="0"/>
      <dgm:spPr/>
    </dgm:pt>
    <dgm:pt modelId="{715826FF-7FFF-4271-8028-428B661048D3}" type="pres">
      <dgm:prSet presAssocID="{26A97102-30AB-44FF-86E0-A5B934CD251C}" presName="Name37" presStyleLbl="parChTrans1D3" presStyleIdx="7" presStyleCnt="13"/>
      <dgm:spPr/>
      <dgm:t>
        <a:bodyPr/>
        <a:lstStyle/>
        <a:p>
          <a:endParaRPr lang="en-US"/>
        </a:p>
      </dgm:t>
    </dgm:pt>
    <dgm:pt modelId="{4B9C3EE7-DFF6-4A0F-A966-3FF8B0E975F6}" type="pres">
      <dgm:prSet presAssocID="{59287BF0-8FFE-4FA8-82E3-D83EFF2AB1ED}" presName="hierRoot2" presStyleCnt="0">
        <dgm:presLayoutVars>
          <dgm:hierBranch val="init"/>
        </dgm:presLayoutVars>
      </dgm:prSet>
      <dgm:spPr/>
    </dgm:pt>
    <dgm:pt modelId="{94F1939F-A6E1-4639-9B51-397B18FBA864}" type="pres">
      <dgm:prSet presAssocID="{59287BF0-8FFE-4FA8-82E3-D83EFF2AB1ED}" presName="rootComposite" presStyleCnt="0"/>
      <dgm:spPr/>
    </dgm:pt>
    <dgm:pt modelId="{D78E8DCB-53A8-4C68-9152-359C2651B371}" type="pres">
      <dgm:prSet presAssocID="{59287BF0-8FFE-4FA8-82E3-D83EFF2AB1ED}" presName="rootText" presStyleLbl="node3" presStyleIdx="7" presStyleCnt="13" custScaleY="173741">
        <dgm:presLayoutVars>
          <dgm:chPref val="3"/>
        </dgm:presLayoutVars>
      </dgm:prSet>
      <dgm:spPr/>
      <dgm:t>
        <a:bodyPr/>
        <a:lstStyle/>
        <a:p>
          <a:endParaRPr lang="en-US"/>
        </a:p>
      </dgm:t>
    </dgm:pt>
    <dgm:pt modelId="{B4A4AF36-0700-4FDC-87C2-9C9563CF7333}" type="pres">
      <dgm:prSet presAssocID="{59287BF0-8FFE-4FA8-82E3-D83EFF2AB1ED}" presName="rootConnector" presStyleLbl="node3" presStyleIdx="7" presStyleCnt="13"/>
      <dgm:spPr/>
      <dgm:t>
        <a:bodyPr/>
        <a:lstStyle/>
        <a:p>
          <a:endParaRPr lang="en-US"/>
        </a:p>
      </dgm:t>
    </dgm:pt>
    <dgm:pt modelId="{41CBB01E-E932-42E5-901F-DEEF0D32FF07}" type="pres">
      <dgm:prSet presAssocID="{59287BF0-8FFE-4FA8-82E3-D83EFF2AB1ED}" presName="hierChild4" presStyleCnt="0"/>
      <dgm:spPr/>
    </dgm:pt>
    <dgm:pt modelId="{DAAC8278-51F7-4572-A71F-0B88188B7806}" type="pres">
      <dgm:prSet presAssocID="{59287BF0-8FFE-4FA8-82E3-D83EFF2AB1ED}" presName="hierChild5" presStyleCnt="0"/>
      <dgm:spPr/>
    </dgm:pt>
    <dgm:pt modelId="{4475F4F6-EBAD-44E7-9A92-E5F3F2BC37BD}" type="pres">
      <dgm:prSet presAssocID="{06A22D56-D6E7-4928-95B5-1DEB26FD840F}" presName="Name37" presStyleLbl="parChTrans1D3" presStyleIdx="8" presStyleCnt="13"/>
      <dgm:spPr/>
      <dgm:t>
        <a:bodyPr/>
        <a:lstStyle/>
        <a:p>
          <a:endParaRPr lang="en-US"/>
        </a:p>
      </dgm:t>
    </dgm:pt>
    <dgm:pt modelId="{673BB063-1BD7-43A5-AEE5-FA4A8290520A}" type="pres">
      <dgm:prSet presAssocID="{901A0451-5EE6-4751-BFF1-8E3834829FCB}" presName="hierRoot2" presStyleCnt="0">
        <dgm:presLayoutVars>
          <dgm:hierBranch val="init"/>
        </dgm:presLayoutVars>
      </dgm:prSet>
      <dgm:spPr/>
    </dgm:pt>
    <dgm:pt modelId="{8597140B-C450-4758-B137-001469243BC7}" type="pres">
      <dgm:prSet presAssocID="{901A0451-5EE6-4751-BFF1-8E3834829FCB}" presName="rootComposite" presStyleCnt="0"/>
      <dgm:spPr/>
    </dgm:pt>
    <dgm:pt modelId="{41049842-34BC-46FC-B576-29BF9AFBE6F0}" type="pres">
      <dgm:prSet presAssocID="{901A0451-5EE6-4751-BFF1-8E3834829FCB}" presName="rootText" presStyleLbl="node3" presStyleIdx="8" presStyleCnt="13" custScaleY="174460">
        <dgm:presLayoutVars>
          <dgm:chPref val="3"/>
        </dgm:presLayoutVars>
      </dgm:prSet>
      <dgm:spPr/>
      <dgm:t>
        <a:bodyPr/>
        <a:lstStyle/>
        <a:p>
          <a:endParaRPr lang="en-US"/>
        </a:p>
      </dgm:t>
    </dgm:pt>
    <dgm:pt modelId="{FB867BB6-5EFE-4856-BB43-4B1828E474C0}" type="pres">
      <dgm:prSet presAssocID="{901A0451-5EE6-4751-BFF1-8E3834829FCB}" presName="rootConnector" presStyleLbl="node3" presStyleIdx="8" presStyleCnt="13"/>
      <dgm:spPr/>
      <dgm:t>
        <a:bodyPr/>
        <a:lstStyle/>
        <a:p>
          <a:endParaRPr lang="en-US"/>
        </a:p>
      </dgm:t>
    </dgm:pt>
    <dgm:pt modelId="{4161EBAB-DA53-4C57-B4B1-317F5251EE2D}" type="pres">
      <dgm:prSet presAssocID="{901A0451-5EE6-4751-BFF1-8E3834829FCB}" presName="hierChild4" presStyleCnt="0"/>
      <dgm:spPr/>
    </dgm:pt>
    <dgm:pt modelId="{5829BFA2-8085-49C1-9202-12F3DAF91E58}" type="pres">
      <dgm:prSet presAssocID="{901A0451-5EE6-4751-BFF1-8E3834829FCB}" presName="hierChild5" presStyleCnt="0"/>
      <dgm:spPr/>
    </dgm:pt>
    <dgm:pt modelId="{B3975EA9-C82F-4A62-A84F-EFCB685CB5A2}" type="pres">
      <dgm:prSet presAssocID="{5C5824B0-6AA9-4F29-B006-213DD3226D2D}" presName="Name37" presStyleLbl="parChTrans1D3" presStyleIdx="9" presStyleCnt="13"/>
      <dgm:spPr/>
      <dgm:t>
        <a:bodyPr/>
        <a:lstStyle/>
        <a:p>
          <a:endParaRPr lang="en-US"/>
        </a:p>
      </dgm:t>
    </dgm:pt>
    <dgm:pt modelId="{5F4B850D-D311-4EA6-BCB7-A39CD222A0E2}" type="pres">
      <dgm:prSet presAssocID="{352513E2-85C4-4776-B53F-B0A45D9E423A}" presName="hierRoot2" presStyleCnt="0">
        <dgm:presLayoutVars>
          <dgm:hierBranch val="init"/>
        </dgm:presLayoutVars>
      </dgm:prSet>
      <dgm:spPr/>
    </dgm:pt>
    <dgm:pt modelId="{2170125D-70BC-4838-9ACF-BC2707EF572D}" type="pres">
      <dgm:prSet presAssocID="{352513E2-85C4-4776-B53F-B0A45D9E423A}" presName="rootComposite" presStyleCnt="0"/>
      <dgm:spPr/>
    </dgm:pt>
    <dgm:pt modelId="{5B15C9B7-5C49-4939-9658-06D9618571C9}" type="pres">
      <dgm:prSet presAssocID="{352513E2-85C4-4776-B53F-B0A45D9E423A}" presName="rootText" presStyleLbl="node3" presStyleIdx="9" presStyleCnt="13" custScaleX="100922" custScaleY="204202">
        <dgm:presLayoutVars>
          <dgm:chPref val="3"/>
        </dgm:presLayoutVars>
      </dgm:prSet>
      <dgm:spPr/>
      <dgm:t>
        <a:bodyPr/>
        <a:lstStyle/>
        <a:p>
          <a:endParaRPr lang="en-US"/>
        </a:p>
      </dgm:t>
    </dgm:pt>
    <dgm:pt modelId="{D91EFCE7-0890-455E-A89E-3D7A9883E64C}" type="pres">
      <dgm:prSet presAssocID="{352513E2-85C4-4776-B53F-B0A45D9E423A}" presName="rootConnector" presStyleLbl="node3" presStyleIdx="9" presStyleCnt="13"/>
      <dgm:spPr/>
      <dgm:t>
        <a:bodyPr/>
        <a:lstStyle/>
        <a:p>
          <a:endParaRPr lang="en-US"/>
        </a:p>
      </dgm:t>
    </dgm:pt>
    <dgm:pt modelId="{65650027-2BAE-4984-8904-8343A8C5B737}" type="pres">
      <dgm:prSet presAssocID="{352513E2-85C4-4776-B53F-B0A45D9E423A}" presName="hierChild4" presStyleCnt="0"/>
      <dgm:spPr/>
    </dgm:pt>
    <dgm:pt modelId="{89E892DA-62B2-436C-8748-018D8E057824}" type="pres">
      <dgm:prSet presAssocID="{352513E2-85C4-4776-B53F-B0A45D9E423A}" presName="hierChild5" presStyleCnt="0"/>
      <dgm:spPr/>
    </dgm:pt>
    <dgm:pt modelId="{FD9E2D13-98F6-4422-8BE1-8B8417F1A5F4}" type="pres">
      <dgm:prSet presAssocID="{FCDEAC5C-4849-43C3-92DE-A5FBAA0389ED}" presName="hierChild5" presStyleCnt="0"/>
      <dgm:spPr/>
    </dgm:pt>
    <dgm:pt modelId="{0C43B520-BAFA-458B-8726-22DDA80A40B4}" type="pres">
      <dgm:prSet presAssocID="{F57E9F18-CBB7-45A0-9A6E-D7A0D61624D9}" presName="Name37" presStyleLbl="parChTrans1D2" presStyleIdx="3" presStyleCnt="5"/>
      <dgm:spPr/>
      <dgm:t>
        <a:bodyPr/>
        <a:lstStyle/>
        <a:p>
          <a:endParaRPr lang="en-US"/>
        </a:p>
      </dgm:t>
    </dgm:pt>
    <dgm:pt modelId="{00ECD974-C57C-4C57-AFBF-B295D48EDB0B}" type="pres">
      <dgm:prSet presAssocID="{5884562F-C881-4DA2-9844-F54F4C1DF52D}" presName="hierRoot2" presStyleCnt="0">
        <dgm:presLayoutVars>
          <dgm:hierBranch val="init"/>
        </dgm:presLayoutVars>
      </dgm:prSet>
      <dgm:spPr/>
    </dgm:pt>
    <dgm:pt modelId="{40FEBBF6-CC8B-4ADF-B76D-04065D401429}" type="pres">
      <dgm:prSet presAssocID="{5884562F-C881-4DA2-9844-F54F4C1DF52D}" presName="rootComposite" presStyleCnt="0"/>
      <dgm:spPr/>
    </dgm:pt>
    <dgm:pt modelId="{C12F73F6-F610-4976-8351-57EECA976794}" type="pres">
      <dgm:prSet presAssocID="{5884562F-C881-4DA2-9844-F54F4C1DF52D}" presName="rootText" presStyleLbl="node2" presStyleIdx="3" presStyleCnt="5">
        <dgm:presLayoutVars>
          <dgm:chPref val="3"/>
        </dgm:presLayoutVars>
      </dgm:prSet>
      <dgm:spPr/>
      <dgm:t>
        <a:bodyPr/>
        <a:lstStyle/>
        <a:p>
          <a:endParaRPr lang="en-US"/>
        </a:p>
      </dgm:t>
    </dgm:pt>
    <dgm:pt modelId="{08F8CFB7-8878-44FA-A2CD-084324EC7122}" type="pres">
      <dgm:prSet presAssocID="{5884562F-C881-4DA2-9844-F54F4C1DF52D}" presName="rootConnector" presStyleLbl="node2" presStyleIdx="3" presStyleCnt="5"/>
      <dgm:spPr/>
      <dgm:t>
        <a:bodyPr/>
        <a:lstStyle/>
        <a:p>
          <a:endParaRPr lang="en-US"/>
        </a:p>
      </dgm:t>
    </dgm:pt>
    <dgm:pt modelId="{842BDD5E-5814-4D83-8E50-3AAB6D8055A7}" type="pres">
      <dgm:prSet presAssocID="{5884562F-C881-4DA2-9844-F54F4C1DF52D}" presName="hierChild4" presStyleCnt="0"/>
      <dgm:spPr/>
    </dgm:pt>
    <dgm:pt modelId="{F16FBCF8-3ED3-4B61-B481-7189B3EB72B1}" type="pres">
      <dgm:prSet presAssocID="{9784EC0E-451B-4F17-9982-1F5152B9F6AF}" presName="Name37" presStyleLbl="parChTrans1D3" presStyleIdx="10" presStyleCnt="13"/>
      <dgm:spPr/>
      <dgm:t>
        <a:bodyPr/>
        <a:lstStyle/>
        <a:p>
          <a:endParaRPr lang="en-US"/>
        </a:p>
      </dgm:t>
    </dgm:pt>
    <dgm:pt modelId="{24A8EDBD-2146-40FC-AAB6-45611D48AD46}" type="pres">
      <dgm:prSet presAssocID="{751DF52F-18B8-47B5-994B-7A173F21EC71}" presName="hierRoot2" presStyleCnt="0">
        <dgm:presLayoutVars>
          <dgm:hierBranch val="init"/>
        </dgm:presLayoutVars>
      </dgm:prSet>
      <dgm:spPr/>
    </dgm:pt>
    <dgm:pt modelId="{4B3AF75E-7630-4A58-9987-C12A037F1A12}" type="pres">
      <dgm:prSet presAssocID="{751DF52F-18B8-47B5-994B-7A173F21EC71}" presName="rootComposite" presStyleCnt="0"/>
      <dgm:spPr/>
    </dgm:pt>
    <dgm:pt modelId="{8179800E-66E2-4695-863A-3ACC0C3D5AFB}" type="pres">
      <dgm:prSet presAssocID="{751DF52F-18B8-47B5-994B-7A173F21EC71}" presName="rootText" presStyleLbl="node3" presStyleIdx="10" presStyleCnt="13" custScaleY="173741" custLinFactNeighborX="-8358" custLinFactNeighborY="-663">
        <dgm:presLayoutVars>
          <dgm:chPref val="3"/>
        </dgm:presLayoutVars>
      </dgm:prSet>
      <dgm:spPr/>
      <dgm:t>
        <a:bodyPr/>
        <a:lstStyle/>
        <a:p>
          <a:endParaRPr lang="en-US"/>
        </a:p>
      </dgm:t>
    </dgm:pt>
    <dgm:pt modelId="{8CC4CA35-C41A-4170-A07F-3C1EBEBAEB96}" type="pres">
      <dgm:prSet presAssocID="{751DF52F-18B8-47B5-994B-7A173F21EC71}" presName="rootConnector" presStyleLbl="node3" presStyleIdx="10" presStyleCnt="13"/>
      <dgm:spPr/>
      <dgm:t>
        <a:bodyPr/>
        <a:lstStyle/>
        <a:p>
          <a:endParaRPr lang="en-US"/>
        </a:p>
      </dgm:t>
    </dgm:pt>
    <dgm:pt modelId="{D8AC4FD7-3A87-4790-9883-46A1DF2EFEDA}" type="pres">
      <dgm:prSet presAssocID="{751DF52F-18B8-47B5-994B-7A173F21EC71}" presName="hierChild4" presStyleCnt="0"/>
      <dgm:spPr/>
    </dgm:pt>
    <dgm:pt modelId="{78727659-4E79-482B-A61E-2EA20CA1D80B}" type="pres">
      <dgm:prSet presAssocID="{99C86F2C-8A75-4ACE-A1DE-443E2F36B6E7}" presName="Name37" presStyleLbl="parChTrans1D4" presStyleIdx="6" presStyleCnt="10"/>
      <dgm:spPr/>
      <dgm:t>
        <a:bodyPr/>
        <a:lstStyle/>
        <a:p>
          <a:endParaRPr lang="en-US"/>
        </a:p>
      </dgm:t>
    </dgm:pt>
    <dgm:pt modelId="{148C2FA1-70BB-47AE-A395-2DFD03F8CD5D}" type="pres">
      <dgm:prSet presAssocID="{CAC3F71D-5437-4B03-8A62-D12E5651ACB9}" presName="hierRoot2" presStyleCnt="0">
        <dgm:presLayoutVars>
          <dgm:hierBranch val="init"/>
        </dgm:presLayoutVars>
      </dgm:prSet>
      <dgm:spPr/>
    </dgm:pt>
    <dgm:pt modelId="{052DF9FE-85E3-43E4-BC28-52408E6F3A96}" type="pres">
      <dgm:prSet presAssocID="{CAC3F71D-5437-4B03-8A62-D12E5651ACB9}" presName="rootComposite" presStyleCnt="0"/>
      <dgm:spPr/>
    </dgm:pt>
    <dgm:pt modelId="{032A5EE6-EFF5-44D2-B89D-307E3EDCABAE}" type="pres">
      <dgm:prSet presAssocID="{CAC3F71D-5437-4B03-8A62-D12E5651ACB9}" presName="rootText" presStyleLbl="node4" presStyleIdx="6" presStyleCnt="10" custScaleX="115270" custScaleY="190540">
        <dgm:presLayoutVars>
          <dgm:chPref val="3"/>
        </dgm:presLayoutVars>
      </dgm:prSet>
      <dgm:spPr/>
      <dgm:t>
        <a:bodyPr/>
        <a:lstStyle/>
        <a:p>
          <a:endParaRPr lang="en-US"/>
        </a:p>
      </dgm:t>
    </dgm:pt>
    <dgm:pt modelId="{7C449159-1FC1-4201-BB52-DA6480FBC1C6}" type="pres">
      <dgm:prSet presAssocID="{CAC3F71D-5437-4B03-8A62-D12E5651ACB9}" presName="rootConnector" presStyleLbl="node4" presStyleIdx="6" presStyleCnt="10"/>
      <dgm:spPr/>
      <dgm:t>
        <a:bodyPr/>
        <a:lstStyle/>
        <a:p>
          <a:endParaRPr lang="en-US"/>
        </a:p>
      </dgm:t>
    </dgm:pt>
    <dgm:pt modelId="{A46230D4-12D5-423E-A7C5-4BAB1353B6F4}" type="pres">
      <dgm:prSet presAssocID="{CAC3F71D-5437-4B03-8A62-D12E5651ACB9}" presName="hierChild4" presStyleCnt="0"/>
      <dgm:spPr/>
    </dgm:pt>
    <dgm:pt modelId="{87264F81-56E6-431F-A1BA-4D08E32AD166}" type="pres">
      <dgm:prSet presAssocID="{CAC3F71D-5437-4B03-8A62-D12E5651ACB9}" presName="hierChild5" presStyleCnt="0"/>
      <dgm:spPr/>
    </dgm:pt>
    <dgm:pt modelId="{1D8CE8FE-EADE-4F3D-9769-113D345D86B5}" type="pres">
      <dgm:prSet presAssocID="{41FF1505-4C58-4BED-AF55-4A555E19FFBE}" presName="Name37" presStyleLbl="parChTrans1D4" presStyleIdx="7" presStyleCnt="10"/>
      <dgm:spPr/>
      <dgm:t>
        <a:bodyPr/>
        <a:lstStyle/>
        <a:p>
          <a:endParaRPr lang="en-US"/>
        </a:p>
      </dgm:t>
    </dgm:pt>
    <dgm:pt modelId="{DF5277EA-C138-4889-BE28-369B6240E2E5}" type="pres">
      <dgm:prSet presAssocID="{D71E0D95-8C4F-4B91-8D6A-2D3B7132BC89}" presName="hierRoot2" presStyleCnt="0">
        <dgm:presLayoutVars>
          <dgm:hierBranch val="init"/>
        </dgm:presLayoutVars>
      </dgm:prSet>
      <dgm:spPr/>
    </dgm:pt>
    <dgm:pt modelId="{AC8FA9EB-611B-4971-BEA5-A460E0668D06}" type="pres">
      <dgm:prSet presAssocID="{D71E0D95-8C4F-4B91-8D6A-2D3B7132BC89}" presName="rootComposite" presStyleCnt="0"/>
      <dgm:spPr/>
    </dgm:pt>
    <dgm:pt modelId="{D7131DFF-3AEF-427E-ACF4-89342B63D5C8}" type="pres">
      <dgm:prSet presAssocID="{D71E0D95-8C4F-4B91-8D6A-2D3B7132BC89}" presName="rootText" presStyleLbl="node4" presStyleIdx="7" presStyleCnt="10" custScaleX="97969" custScaleY="202631">
        <dgm:presLayoutVars>
          <dgm:chPref val="3"/>
        </dgm:presLayoutVars>
      </dgm:prSet>
      <dgm:spPr/>
      <dgm:t>
        <a:bodyPr/>
        <a:lstStyle/>
        <a:p>
          <a:endParaRPr lang="en-US"/>
        </a:p>
      </dgm:t>
    </dgm:pt>
    <dgm:pt modelId="{3361AE40-D158-4CAD-BAED-1556CDB250F9}" type="pres">
      <dgm:prSet presAssocID="{D71E0D95-8C4F-4B91-8D6A-2D3B7132BC89}" presName="rootConnector" presStyleLbl="node4" presStyleIdx="7" presStyleCnt="10"/>
      <dgm:spPr/>
      <dgm:t>
        <a:bodyPr/>
        <a:lstStyle/>
        <a:p>
          <a:endParaRPr lang="en-US"/>
        </a:p>
      </dgm:t>
    </dgm:pt>
    <dgm:pt modelId="{7A077CE9-CE51-4B4C-91C1-5692CE34536D}" type="pres">
      <dgm:prSet presAssocID="{D71E0D95-8C4F-4B91-8D6A-2D3B7132BC89}" presName="hierChild4" presStyleCnt="0"/>
      <dgm:spPr/>
    </dgm:pt>
    <dgm:pt modelId="{A9B5D3FF-2745-4E4D-8BB6-E5E1653519F9}" type="pres">
      <dgm:prSet presAssocID="{D71E0D95-8C4F-4B91-8D6A-2D3B7132BC89}" presName="hierChild5" presStyleCnt="0"/>
      <dgm:spPr/>
    </dgm:pt>
    <dgm:pt modelId="{FA85E3AF-B108-4E25-AF8B-7D8FF46237CB}" type="pres">
      <dgm:prSet presAssocID="{751DF52F-18B8-47B5-994B-7A173F21EC71}" presName="hierChild5" presStyleCnt="0"/>
      <dgm:spPr/>
    </dgm:pt>
    <dgm:pt modelId="{C6940476-D59D-4A08-8508-0ED7DBA4EA71}" type="pres">
      <dgm:prSet presAssocID="{435E980F-3811-4537-BBA8-8397EACECACB}" presName="Name37" presStyleLbl="parChTrans1D3" presStyleIdx="11" presStyleCnt="13"/>
      <dgm:spPr/>
      <dgm:t>
        <a:bodyPr/>
        <a:lstStyle/>
        <a:p>
          <a:endParaRPr lang="en-US"/>
        </a:p>
      </dgm:t>
    </dgm:pt>
    <dgm:pt modelId="{32200A67-26BB-45D3-91F7-8AFCABECB242}" type="pres">
      <dgm:prSet presAssocID="{632BA268-EACF-4850-BC24-3E05FC925231}" presName="hierRoot2" presStyleCnt="0">
        <dgm:presLayoutVars>
          <dgm:hierBranch val="init"/>
        </dgm:presLayoutVars>
      </dgm:prSet>
      <dgm:spPr/>
    </dgm:pt>
    <dgm:pt modelId="{1DB22C6C-65B1-4217-9F3A-2526C66D9AA9}" type="pres">
      <dgm:prSet presAssocID="{632BA268-EACF-4850-BC24-3E05FC925231}" presName="rootComposite" presStyleCnt="0"/>
      <dgm:spPr/>
    </dgm:pt>
    <dgm:pt modelId="{74C2AB89-1EEB-42A9-878B-CBD0FA9E6C6A}" type="pres">
      <dgm:prSet presAssocID="{632BA268-EACF-4850-BC24-3E05FC925231}" presName="rootText" presStyleLbl="node3" presStyleIdx="11" presStyleCnt="13" custScaleY="173741">
        <dgm:presLayoutVars>
          <dgm:chPref val="3"/>
        </dgm:presLayoutVars>
      </dgm:prSet>
      <dgm:spPr/>
      <dgm:t>
        <a:bodyPr/>
        <a:lstStyle/>
        <a:p>
          <a:endParaRPr lang="en-US"/>
        </a:p>
      </dgm:t>
    </dgm:pt>
    <dgm:pt modelId="{9473A9C7-A4D7-4ED2-A60D-A8A78B7C425A}" type="pres">
      <dgm:prSet presAssocID="{632BA268-EACF-4850-BC24-3E05FC925231}" presName="rootConnector" presStyleLbl="node3" presStyleIdx="11" presStyleCnt="13"/>
      <dgm:spPr/>
      <dgm:t>
        <a:bodyPr/>
        <a:lstStyle/>
        <a:p>
          <a:endParaRPr lang="en-US"/>
        </a:p>
      </dgm:t>
    </dgm:pt>
    <dgm:pt modelId="{4B43681A-E111-4D6C-91C4-36DD5DC2B3AD}" type="pres">
      <dgm:prSet presAssocID="{632BA268-EACF-4850-BC24-3E05FC925231}" presName="hierChild4" presStyleCnt="0"/>
      <dgm:spPr/>
    </dgm:pt>
    <dgm:pt modelId="{4E33CDD0-DBF7-4EEE-BEFD-7AD0012EAE41}" type="pres">
      <dgm:prSet presAssocID="{8F18F3F6-7D86-46B8-B196-1B8EB4F511E4}" presName="Name37" presStyleLbl="parChTrans1D4" presStyleIdx="8" presStyleCnt="10"/>
      <dgm:spPr/>
      <dgm:t>
        <a:bodyPr/>
        <a:lstStyle/>
        <a:p>
          <a:endParaRPr lang="en-US"/>
        </a:p>
      </dgm:t>
    </dgm:pt>
    <dgm:pt modelId="{DBFD4AD9-C667-4ABE-B9A3-315880992CBC}" type="pres">
      <dgm:prSet presAssocID="{7E1AA401-95C6-4426-B382-734A95D27794}" presName="hierRoot2" presStyleCnt="0">
        <dgm:presLayoutVars>
          <dgm:hierBranch val="init"/>
        </dgm:presLayoutVars>
      </dgm:prSet>
      <dgm:spPr/>
    </dgm:pt>
    <dgm:pt modelId="{E6C2FDF6-CC39-409B-9F52-0CF38241A37C}" type="pres">
      <dgm:prSet presAssocID="{7E1AA401-95C6-4426-B382-734A95D27794}" presName="rootComposite" presStyleCnt="0"/>
      <dgm:spPr/>
    </dgm:pt>
    <dgm:pt modelId="{4D3A629E-4E11-4B84-904D-28D6968696EA}" type="pres">
      <dgm:prSet presAssocID="{7E1AA401-95C6-4426-B382-734A95D27794}" presName="rootText" presStyleLbl="node4" presStyleIdx="8" presStyleCnt="10" custScaleY="177323">
        <dgm:presLayoutVars>
          <dgm:chPref val="3"/>
        </dgm:presLayoutVars>
      </dgm:prSet>
      <dgm:spPr/>
      <dgm:t>
        <a:bodyPr/>
        <a:lstStyle/>
        <a:p>
          <a:endParaRPr lang="en-US"/>
        </a:p>
      </dgm:t>
    </dgm:pt>
    <dgm:pt modelId="{CBFC4D5B-0954-4398-8A9A-8E0B56D63681}" type="pres">
      <dgm:prSet presAssocID="{7E1AA401-95C6-4426-B382-734A95D27794}" presName="rootConnector" presStyleLbl="node4" presStyleIdx="8" presStyleCnt="10"/>
      <dgm:spPr/>
      <dgm:t>
        <a:bodyPr/>
        <a:lstStyle/>
        <a:p>
          <a:endParaRPr lang="en-US"/>
        </a:p>
      </dgm:t>
    </dgm:pt>
    <dgm:pt modelId="{5F037645-465A-41DD-87FA-193DC48687BA}" type="pres">
      <dgm:prSet presAssocID="{7E1AA401-95C6-4426-B382-734A95D27794}" presName="hierChild4" presStyleCnt="0"/>
      <dgm:spPr/>
    </dgm:pt>
    <dgm:pt modelId="{7ABC8CF2-297A-4621-853D-B7ECB661FCBA}" type="pres">
      <dgm:prSet presAssocID="{7E1AA401-95C6-4426-B382-734A95D27794}" presName="hierChild5" presStyleCnt="0"/>
      <dgm:spPr/>
    </dgm:pt>
    <dgm:pt modelId="{FA92606E-4CD6-42DD-B2E0-E74D471BDAFA}" type="pres">
      <dgm:prSet presAssocID="{E8F80AC6-1A58-4BD4-BA71-ED8E8541A4AB}" presName="Name37" presStyleLbl="parChTrans1D4" presStyleIdx="9" presStyleCnt="10"/>
      <dgm:spPr/>
      <dgm:t>
        <a:bodyPr/>
        <a:lstStyle/>
        <a:p>
          <a:endParaRPr lang="en-US"/>
        </a:p>
      </dgm:t>
    </dgm:pt>
    <dgm:pt modelId="{9213D256-2BE4-4867-8E65-E8C89CD827A5}" type="pres">
      <dgm:prSet presAssocID="{82785F32-B29C-4C39-883A-5AF7E47A8016}" presName="hierRoot2" presStyleCnt="0">
        <dgm:presLayoutVars>
          <dgm:hierBranch val="init"/>
        </dgm:presLayoutVars>
      </dgm:prSet>
      <dgm:spPr/>
    </dgm:pt>
    <dgm:pt modelId="{913E7FC4-1829-4460-BA41-78F4BD53D9B1}" type="pres">
      <dgm:prSet presAssocID="{82785F32-B29C-4C39-883A-5AF7E47A8016}" presName="rootComposite" presStyleCnt="0"/>
      <dgm:spPr/>
    </dgm:pt>
    <dgm:pt modelId="{27ED0532-A7C3-408E-8211-4DF18608BCC1}" type="pres">
      <dgm:prSet presAssocID="{82785F32-B29C-4C39-883A-5AF7E47A8016}" presName="rootText" presStyleLbl="node4" presStyleIdx="9" presStyleCnt="10" custScaleY="177323">
        <dgm:presLayoutVars>
          <dgm:chPref val="3"/>
        </dgm:presLayoutVars>
      </dgm:prSet>
      <dgm:spPr/>
      <dgm:t>
        <a:bodyPr/>
        <a:lstStyle/>
        <a:p>
          <a:endParaRPr lang="en-US"/>
        </a:p>
      </dgm:t>
    </dgm:pt>
    <dgm:pt modelId="{3DD11418-3C07-4399-8D9C-E22314A12E36}" type="pres">
      <dgm:prSet presAssocID="{82785F32-B29C-4C39-883A-5AF7E47A8016}" presName="rootConnector" presStyleLbl="node4" presStyleIdx="9" presStyleCnt="10"/>
      <dgm:spPr/>
      <dgm:t>
        <a:bodyPr/>
        <a:lstStyle/>
        <a:p>
          <a:endParaRPr lang="en-US"/>
        </a:p>
      </dgm:t>
    </dgm:pt>
    <dgm:pt modelId="{A96B8DD2-99BC-406E-A8AE-25480675759B}" type="pres">
      <dgm:prSet presAssocID="{82785F32-B29C-4C39-883A-5AF7E47A8016}" presName="hierChild4" presStyleCnt="0"/>
      <dgm:spPr/>
    </dgm:pt>
    <dgm:pt modelId="{4F70E1A1-09D2-47A1-A6A6-1BF9A56AA303}" type="pres">
      <dgm:prSet presAssocID="{82785F32-B29C-4C39-883A-5AF7E47A8016}" presName="hierChild5" presStyleCnt="0"/>
      <dgm:spPr/>
    </dgm:pt>
    <dgm:pt modelId="{7A385F59-F994-4510-B3FB-C1CE0461CD53}" type="pres">
      <dgm:prSet presAssocID="{632BA268-EACF-4850-BC24-3E05FC925231}" presName="hierChild5" presStyleCnt="0"/>
      <dgm:spPr/>
    </dgm:pt>
    <dgm:pt modelId="{9C7EA47A-5FA3-4DFD-8EBF-745682BEB91C}" type="pres">
      <dgm:prSet presAssocID="{5884562F-C881-4DA2-9844-F54F4C1DF52D}" presName="hierChild5" presStyleCnt="0"/>
      <dgm:spPr/>
    </dgm:pt>
    <dgm:pt modelId="{EA91F80A-460C-4F27-BAF9-B43EEEDF458E}" type="pres">
      <dgm:prSet presAssocID="{911F97CA-422C-4265-B7BA-02E363DC9306}" presName="Name37" presStyleLbl="parChTrans1D2" presStyleIdx="4" presStyleCnt="5"/>
      <dgm:spPr/>
      <dgm:t>
        <a:bodyPr/>
        <a:lstStyle/>
        <a:p>
          <a:endParaRPr lang="en-US"/>
        </a:p>
      </dgm:t>
    </dgm:pt>
    <dgm:pt modelId="{3B2B99C7-B341-42D9-914E-60DF5F139FDC}" type="pres">
      <dgm:prSet presAssocID="{3C6F42C1-0EAB-4244-814B-1877880AB302}" presName="hierRoot2" presStyleCnt="0">
        <dgm:presLayoutVars>
          <dgm:hierBranch val="init"/>
        </dgm:presLayoutVars>
      </dgm:prSet>
      <dgm:spPr/>
    </dgm:pt>
    <dgm:pt modelId="{A1C91126-AC4D-4214-935D-2186817E2643}" type="pres">
      <dgm:prSet presAssocID="{3C6F42C1-0EAB-4244-814B-1877880AB302}" presName="rootComposite" presStyleCnt="0"/>
      <dgm:spPr/>
    </dgm:pt>
    <dgm:pt modelId="{C6B40964-3D84-49D3-959C-C9416C2E16BD}" type="pres">
      <dgm:prSet presAssocID="{3C6F42C1-0EAB-4244-814B-1877880AB302}" presName="rootText" presStyleLbl="node2" presStyleIdx="4" presStyleCnt="5">
        <dgm:presLayoutVars>
          <dgm:chPref val="3"/>
        </dgm:presLayoutVars>
      </dgm:prSet>
      <dgm:spPr/>
      <dgm:t>
        <a:bodyPr/>
        <a:lstStyle/>
        <a:p>
          <a:endParaRPr lang="en-US"/>
        </a:p>
      </dgm:t>
    </dgm:pt>
    <dgm:pt modelId="{C3A9DC5F-14DB-4744-9F53-ADDC9EB11D34}" type="pres">
      <dgm:prSet presAssocID="{3C6F42C1-0EAB-4244-814B-1877880AB302}" presName="rootConnector" presStyleLbl="node2" presStyleIdx="4" presStyleCnt="5"/>
      <dgm:spPr/>
      <dgm:t>
        <a:bodyPr/>
        <a:lstStyle/>
        <a:p>
          <a:endParaRPr lang="en-US"/>
        </a:p>
      </dgm:t>
    </dgm:pt>
    <dgm:pt modelId="{86EAE77D-11D0-4CBD-83B0-1C370889CC11}" type="pres">
      <dgm:prSet presAssocID="{3C6F42C1-0EAB-4244-814B-1877880AB302}" presName="hierChild4" presStyleCnt="0"/>
      <dgm:spPr/>
    </dgm:pt>
    <dgm:pt modelId="{60979A10-32D1-4A85-AA0E-BCF0E0E6A93C}" type="pres">
      <dgm:prSet presAssocID="{CBB6091E-4BD7-431C-B0B7-ADD22EBEA4AC}" presName="Name37" presStyleLbl="parChTrans1D3" presStyleIdx="12" presStyleCnt="13"/>
      <dgm:spPr/>
      <dgm:t>
        <a:bodyPr/>
        <a:lstStyle/>
        <a:p>
          <a:endParaRPr lang="en-US"/>
        </a:p>
      </dgm:t>
    </dgm:pt>
    <dgm:pt modelId="{24B4C220-0E74-43BD-BADA-39CC52240752}" type="pres">
      <dgm:prSet presAssocID="{8774F2E7-EAAB-4C1F-B234-0BAFABABE855}" presName="hierRoot2" presStyleCnt="0">
        <dgm:presLayoutVars>
          <dgm:hierBranch val="init"/>
        </dgm:presLayoutVars>
      </dgm:prSet>
      <dgm:spPr/>
    </dgm:pt>
    <dgm:pt modelId="{C813A1A5-5A18-4D37-A03B-97AC6C80C969}" type="pres">
      <dgm:prSet presAssocID="{8774F2E7-EAAB-4C1F-B234-0BAFABABE855}" presName="rootComposite" presStyleCnt="0"/>
      <dgm:spPr/>
    </dgm:pt>
    <dgm:pt modelId="{052A8148-3DA1-446E-8663-C0F3C0CC9C70}" type="pres">
      <dgm:prSet presAssocID="{8774F2E7-EAAB-4C1F-B234-0BAFABABE855}" presName="rootText" presStyleLbl="node3" presStyleIdx="12" presStyleCnt="13" custScaleX="118352" custScaleY="148121">
        <dgm:presLayoutVars>
          <dgm:chPref val="3"/>
        </dgm:presLayoutVars>
      </dgm:prSet>
      <dgm:spPr/>
      <dgm:t>
        <a:bodyPr/>
        <a:lstStyle/>
        <a:p>
          <a:endParaRPr lang="en-US"/>
        </a:p>
      </dgm:t>
    </dgm:pt>
    <dgm:pt modelId="{A7B588F8-CF30-46E2-B3F1-D74AC0B57411}" type="pres">
      <dgm:prSet presAssocID="{8774F2E7-EAAB-4C1F-B234-0BAFABABE855}" presName="rootConnector" presStyleLbl="node3" presStyleIdx="12" presStyleCnt="13"/>
      <dgm:spPr/>
      <dgm:t>
        <a:bodyPr/>
        <a:lstStyle/>
        <a:p>
          <a:endParaRPr lang="en-US"/>
        </a:p>
      </dgm:t>
    </dgm:pt>
    <dgm:pt modelId="{BDB64908-6C4A-40D8-9167-941EC7481736}" type="pres">
      <dgm:prSet presAssocID="{8774F2E7-EAAB-4C1F-B234-0BAFABABE855}" presName="hierChild4" presStyleCnt="0"/>
      <dgm:spPr/>
    </dgm:pt>
    <dgm:pt modelId="{E514B6F8-BA91-4CB2-9E81-C17C4354B93C}" type="pres">
      <dgm:prSet presAssocID="{8774F2E7-EAAB-4C1F-B234-0BAFABABE855}" presName="hierChild5" presStyleCnt="0"/>
      <dgm:spPr/>
    </dgm:pt>
    <dgm:pt modelId="{21A16CBB-8356-4363-945D-D37F6D46BE12}" type="pres">
      <dgm:prSet presAssocID="{3C6F42C1-0EAB-4244-814B-1877880AB302}" presName="hierChild5" presStyleCnt="0"/>
      <dgm:spPr/>
    </dgm:pt>
    <dgm:pt modelId="{2075041B-8E0D-4F82-A4D2-42726597504D}" type="pres">
      <dgm:prSet presAssocID="{8317DFB8-7240-4EE8-93D4-10A9F02B2355}" presName="hierChild3" presStyleCnt="0"/>
      <dgm:spPr/>
    </dgm:pt>
  </dgm:ptLst>
  <dgm:cxnLst>
    <dgm:cxn modelId="{9525A016-1408-4F75-892B-2A5D2A50986D}" srcId="{8317DFB8-7240-4EE8-93D4-10A9F02B2355}" destId="{FCDEAC5C-4849-43C3-92DE-A5FBAA0389ED}" srcOrd="2" destOrd="0" parTransId="{45A3769C-55A3-4380-B91A-3E99DA12EA3F}" sibTransId="{8BC6D370-F5F1-4D7C-9460-FCAA98030619}"/>
    <dgm:cxn modelId="{399D4B4F-DD17-4B75-9B0E-EF808B1E4C24}" srcId="{3C6F42C1-0EAB-4244-814B-1877880AB302}" destId="{8774F2E7-EAAB-4C1F-B234-0BAFABABE855}" srcOrd="0" destOrd="0" parTransId="{CBB6091E-4BD7-431C-B0B7-ADD22EBEA4AC}" sibTransId="{A76DDFDA-914E-4E48-9BFE-8E0F72C08B9A}"/>
    <dgm:cxn modelId="{659B2F82-01E6-4CF6-9BE4-EBF1C75B7ABD}" type="presOf" srcId="{435E980F-3811-4537-BBA8-8397EACECACB}" destId="{C6940476-D59D-4A08-8508-0ED7DBA4EA71}" srcOrd="0" destOrd="0" presId="urn:microsoft.com/office/officeart/2005/8/layout/orgChart1"/>
    <dgm:cxn modelId="{D07A6CC7-7242-4DCA-931F-318B829C479B}" srcId="{8317DFB8-7240-4EE8-93D4-10A9F02B2355}" destId="{65540E90-02C7-47AA-8D65-956803E2BEDA}" srcOrd="0" destOrd="0" parTransId="{07E2310E-6AB6-48A3-AF42-806ADAC0ED81}" sibTransId="{57B394EA-6B1C-4FA8-8227-5EC1558297A8}"/>
    <dgm:cxn modelId="{15F6DB98-1334-425D-AEE1-3BDBECA1A0E3}" type="presOf" srcId="{352513E2-85C4-4776-B53F-B0A45D9E423A}" destId="{D91EFCE7-0890-455E-A89E-3D7A9883E64C}" srcOrd="1" destOrd="0" presId="urn:microsoft.com/office/officeart/2005/8/layout/orgChart1"/>
    <dgm:cxn modelId="{0D5B5F1E-55D8-45B2-8EFE-C9E4B2E7DDCC}" type="presOf" srcId="{5C5824B0-6AA9-4F29-B006-213DD3226D2D}" destId="{B3975EA9-C82F-4A62-A84F-EFCB685CB5A2}" srcOrd="0" destOrd="0" presId="urn:microsoft.com/office/officeart/2005/8/layout/orgChart1"/>
    <dgm:cxn modelId="{545A6A49-A070-4963-8982-AB9B3FD2A8AB}" type="presOf" srcId="{901A0451-5EE6-4751-BFF1-8E3834829FCB}" destId="{41049842-34BC-46FC-B576-29BF9AFBE6F0}" srcOrd="0" destOrd="0" presId="urn:microsoft.com/office/officeart/2005/8/layout/orgChart1"/>
    <dgm:cxn modelId="{6D5FECB4-1EAD-47D5-A5EA-14F3A4BF618A}" srcId="{5884562F-C881-4DA2-9844-F54F4C1DF52D}" destId="{751DF52F-18B8-47B5-994B-7A173F21EC71}" srcOrd="0" destOrd="0" parTransId="{9784EC0E-451B-4F17-9982-1F5152B9F6AF}" sibTransId="{6DA31897-6B65-45A8-A6CE-E4FEBB80B082}"/>
    <dgm:cxn modelId="{5530C36A-9E2E-457C-B744-393ADA52279D}" type="presOf" srcId="{901A0451-5EE6-4751-BFF1-8E3834829FCB}" destId="{FB867BB6-5EFE-4856-BB43-4B1828E474C0}" srcOrd="1" destOrd="0" presId="urn:microsoft.com/office/officeart/2005/8/layout/orgChart1"/>
    <dgm:cxn modelId="{7963B19F-915F-407E-BE56-D0289A89378F}" type="presOf" srcId="{C5530F6A-73B7-4E51-8CB4-47769905D0B7}" destId="{CD52C299-F89B-485E-8177-DE01A636983E}" srcOrd="0" destOrd="0" presId="urn:microsoft.com/office/officeart/2005/8/layout/orgChart1"/>
    <dgm:cxn modelId="{A82DF263-59A2-41E6-86D2-8B0F097C7880}" type="presOf" srcId="{CAC3F71D-5437-4B03-8A62-D12E5651ACB9}" destId="{7C449159-1FC1-4201-BB52-DA6480FBC1C6}" srcOrd="1" destOrd="0" presId="urn:microsoft.com/office/officeart/2005/8/layout/orgChart1"/>
    <dgm:cxn modelId="{540D7D9F-847F-4A7B-929B-5E6E0D198E29}" type="presOf" srcId="{8774F2E7-EAAB-4C1F-B234-0BAFABABE855}" destId="{052A8148-3DA1-446E-8663-C0F3C0CC9C70}" srcOrd="0" destOrd="0" presId="urn:microsoft.com/office/officeart/2005/8/layout/orgChart1"/>
    <dgm:cxn modelId="{90043BDE-4B30-4C07-ACE1-775C475F806F}" type="presOf" srcId="{8774F2E7-EAAB-4C1F-B234-0BAFABABE855}" destId="{A7B588F8-CF30-46E2-B3F1-D74AC0B57411}" srcOrd="1" destOrd="0" presId="urn:microsoft.com/office/officeart/2005/8/layout/orgChart1"/>
    <dgm:cxn modelId="{44C89340-154B-4EAE-9F33-6FC4AF4B056D}" srcId="{751DF52F-18B8-47B5-994B-7A173F21EC71}" destId="{D71E0D95-8C4F-4B91-8D6A-2D3B7132BC89}" srcOrd="1" destOrd="0" parTransId="{41FF1505-4C58-4BED-AF55-4A555E19FFBE}" sibTransId="{1B446C7A-105A-4390-A180-B0CC6F8F3E3D}"/>
    <dgm:cxn modelId="{869DA6E8-DF3D-4F40-B724-9B1F718E94B6}" type="presOf" srcId="{41FF1505-4C58-4BED-AF55-4A555E19FFBE}" destId="{1D8CE8FE-EADE-4F3D-9769-113D345D86B5}" srcOrd="0" destOrd="0" presId="urn:microsoft.com/office/officeart/2005/8/layout/orgChart1"/>
    <dgm:cxn modelId="{D1B77776-284A-408F-8740-319790FF267C}" type="presOf" srcId="{D71E0D95-8C4F-4B91-8D6A-2D3B7132BC89}" destId="{D7131DFF-3AEF-427E-ACF4-89342B63D5C8}" srcOrd="0" destOrd="0" presId="urn:microsoft.com/office/officeart/2005/8/layout/orgChart1"/>
    <dgm:cxn modelId="{D21A1A6B-2FAC-4F80-94A3-7F3FBF9E06FF}" srcId="{4172BB47-2A24-4B5C-9D94-CDF45941DD34}" destId="{8317DFB8-7240-4EE8-93D4-10A9F02B2355}" srcOrd="0" destOrd="0" parTransId="{A5ACDE30-ABFC-4CE2-82FA-3BA6AAC01D64}" sibTransId="{64794E3B-2C18-4516-B851-8DA510131ABB}"/>
    <dgm:cxn modelId="{FC66FE10-E30A-4777-A4E1-63F4A5E924EA}" type="presOf" srcId="{F547B1AC-1B73-4150-9405-238E559149D4}" destId="{35DFFB98-6C38-412D-8A24-BCD805A414BA}" srcOrd="0" destOrd="0" presId="urn:microsoft.com/office/officeart/2005/8/layout/orgChart1"/>
    <dgm:cxn modelId="{EB193A76-9898-474E-8717-C56D9235DE46}" type="presOf" srcId="{ECD7A71C-0358-4172-9356-B321759D5F7A}" destId="{30668A78-6785-4451-883B-95B4C4688F46}" srcOrd="0" destOrd="0" presId="urn:microsoft.com/office/officeart/2005/8/layout/orgChart1"/>
    <dgm:cxn modelId="{44EA6B73-BBCB-47A7-9E4C-C8B39E73E241}" srcId="{65540E90-02C7-47AA-8D65-956803E2BEDA}" destId="{DCAFB590-6995-42AD-9F93-E64A86562A08}" srcOrd="2" destOrd="0" parTransId="{71040206-B40A-4949-9507-D38D6B896EB9}" sibTransId="{8654EC93-479E-4A9B-AFDA-0D80559E87D9}"/>
    <dgm:cxn modelId="{AA2123E4-98BC-4D34-AF12-794635D7B93E}" type="presOf" srcId="{9D3760FE-BC58-488E-AA97-DE9E30C5974E}" destId="{48B43236-2EB1-433C-96FA-1FA264A7A383}" srcOrd="0" destOrd="0" presId="urn:microsoft.com/office/officeart/2005/8/layout/orgChart1"/>
    <dgm:cxn modelId="{A45BDD1C-1326-40ED-99ED-5A0797DF761C}" srcId="{F62B0E02-529F-4498-B8D7-53397EB3C135}" destId="{ECD7A71C-0358-4172-9356-B321759D5F7A}" srcOrd="1" destOrd="0" parTransId="{ED4834CB-3D19-496A-8988-85950C677334}" sibTransId="{C945FAED-5E1B-459D-A64E-4F1F3D1C341F}"/>
    <dgm:cxn modelId="{0E8F8079-0891-4E49-AEEA-D1042AA2921C}" type="presOf" srcId="{632BA268-EACF-4850-BC24-3E05FC925231}" destId="{9473A9C7-A4D7-4ED2-A60D-A8A78B7C425A}" srcOrd="1" destOrd="0" presId="urn:microsoft.com/office/officeart/2005/8/layout/orgChart1"/>
    <dgm:cxn modelId="{5A6EF533-345F-4750-88E0-EC5D9F2CFB1E}" type="presOf" srcId="{56D99AFB-1A1D-4BC0-AB92-D0D942A7971D}" destId="{B8FDCFFC-DB65-429B-82A1-C985AA9D690A}" srcOrd="1" destOrd="0" presId="urn:microsoft.com/office/officeart/2005/8/layout/orgChart1"/>
    <dgm:cxn modelId="{14191F4C-1830-4084-BE31-DEE48EB3D2D9}" srcId="{FCDEAC5C-4849-43C3-92DE-A5FBAA0389ED}" destId="{901A0451-5EE6-4751-BFF1-8E3834829FCB}" srcOrd="1" destOrd="0" parTransId="{06A22D56-D6E7-4928-95B5-1DEB26FD840F}" sibTransId="{E06401D8-D32E-4EDA-9DC4-C20F99DD5137}"/>
    <dgm:cxn modelId="{0A3CA360-1AD8-4C70-8114-C2EA6D0CD713}" type="presOf" srcId="{3C6F42C1-0EAB-4244-814B-1877880AB302}" destId="{C3A9DC5F-14DB-4744-9F53-ADDC9EB11D34}" srcOrd="1" destOrd="0" presId="urn:microsoft.com/office/officeart/2005/8/layout/orgChart1"/>
    <dgm:cxn modelId="{766B1C57-8F3F-4B99-8D96-AECE8D69CCE2}" type="presOf" srcId="{67CB70D2-B13E-4C96-B755-57266EC6E729}" destId="{3F63CCAA-FF22-4EBA-B570-56FC6B7B2C0C}" srcOrd="0" destOrd="0" presId="urn:microsoft.com/office/officeart/2005/8/layout/orgChart1"/>
    <dgm:cxn modelId="{3D3B830C-D3F0-41AB-B62D-A9ECE4AA2CDE}" srcId="{DCAFB590-6995-42AD-9F93-E64A86562A08}" destId="{26996D37-2D99-4658-96A2-FA9F90C0EAFA}" srcOrd="0" destOrd="0" parTransId="{75B3F545-710C-4954-A2AD-7D6829E658B1}" sibTransId="{7B926657-B021-45FC-98B2-EDBC8E617C37}"/>
    <dgm:cxn modelId="{407BE8DA-EC48-4A1C-9F5E-018A50DD73F7}" type="presOf" srcId="{FCDEAC5C-4849-43C3-92DE-A5FBAA0389ED}" destId="{4D1C51FE-CE07-4AD4-ADCC-68610FC73A2F}" srcOrd="1" destOrd="0" presId="urn:microsoft.com/office/officeart/2005/8/layout/orgChart1"/>
    <dgm:cxn modelId="{29BD3395-0572-41A9-BF46-EA4A114BBC5D}" type="presOf" srcId="{59287BF0-8FFE-4FA8-82E3-D83EFF2AB1ED}" destId="{B4A4AF36-0700-4FDC-87C2-9C9563CF7333}" srcOrd="1" destOrd="0" presId="urn:microsoft.com/office/officeart/2005/8/layout/orgChart1"/>
    <dgm:cxn modelId="{2747DFEE-E515-4C66-B31F-BA60BE162D4F}" srcId="{FCDEAC5C-4849-43C3-92DE-A5FBAA0389ED}" destId="{352513E2-85C4-4776-B53F-B0A45D9E423A}" srcOrd="2" destOrd="0" parTransId="{5C5824B0-6AA9-4F29-B006-213DD3226D2D}" sibTransId="{D7796686-05B4-4408-8433-FF8895F785CD}"/>
    <dgm:cxn modelId="{80BD1DCA-C8EC-4886-94E1-E2DDBEF45F4B}" srcId="{632BA268-EACF-4850-BC24-3E05FC925231}" destId="{7E1AA401-95C6-4426-B382-734A95D27794}" srcOrd="0" destOrd="0" parTransId="{8F18F3F6-7D86-46B8-B196-1B8EB4F511E4}" sibTransId="{2DAA0133-6954-4B01-8160-990E92E2328C}"/>
    <dgm:cxn modelId="{A5AABAB1-E10E-41C4-9F65-26AAF9BC311E}" type="presOf" srcId="{9784EC0E-451B-4F17-9982-1F5152B9F6AF}" destId="{F16FBCF8-3ED3-4B61-B481-7189B3EB72B1}" srcOrd="0" destOrd="0" presId="urn:microsoft.com/office/officeart/2005/8/layout/orgChart1"/>
    <dgm:cxn modelId="{695B3C39-18F6-4469-99C9-FF8136D80335}" srcId="{0CF94E9C-E5C7-48BD-B32C-DE34D551593D}" destId="{0171A538-EE68-4B93-A6AE-99DF8263D9FF}" srcOrd="1" destOrd="0" parTransId="{B1018789-D9D0-4BEF-8AA8-75D9F49105ED}" sibTransId="{4DC429D0-6B1A-4CBE-8380-2EED1C0AF638}"/>
    <dgm:cxn modelId="{CBCC173F-38B0-476C-83B0-04CA92CF5393}" type="presOf" srcId="{5A3F6FCE-80F1-47CB-99C5-E51D8F41E3C6}" destId="{920E94B9-18FE-49D0-B1EE-36CF8F9DD32E}" srcOrd="0" destOrd="0" presId="urn:microsoft.com/office/officeart/2005/8/layout/orgChart1"/>
    <dgm:cxn modelId="{A0C5E93B-B0D6-49F6-A0C4-1D7CDCF4F151}" type="presOf" srcId="{0171A538-EE68-4B93-A6AE-99DF8263D9FF}" destId="{441CD59D-6B8B-4CE0-949F-76FEB15FB836}" srcOrd="1" destOrd="0" presId="urn:microsoft.com/office/officeart/2005/8/layout/orgChart1"/>
    <dgm:cxn modelId="{EEC1DFC3-17C6-4673-BCD6-FDB19C3ACC0A}" srcId="{F62B0E02-529F-4498-B8D7-53397EB3C135}" destId="{D57070A7-AB4E-4D82-99FA-CCB7FF671ED3}" srcOrd="0" destOrd="0" parTransId="{C5530F6A-73B7-4E51-8CB4-47769905D0B7}" sibTransId="{5F8A07E9-3135-48C4-B3A4-F910F435246C}"/>
    <dgm:cxn modelId="{80C5C0FF-7CC9-4BC8-9DA1-B527FE4B21FF}" type="presOf" srcId="{1D8D492A-42D7-4CF7-B862-44201BBA5629}" destId="{F81A946C-552F-4BC3-B195-90953AF73B86}" srcOrd="0" destOrd="0" presId="urn:microsoft.com/office/officeart/2005/8/layout/orgChart1"/>
    <dgm:cxn modelId="{B885DAB7-E595-45A9-B7E4-B233DA97C131}" type="presOf" srcId="{82785F32-B29C-4C39-883A-5AF7E47A8016}" destId="{3DD11418-3C07-4399-8D9C-E22314A12E36}" srcOrd="1" destOrd="0" presId="urn:microsoft.com/office/officeart/2005/8/layout/orgChart1"/>
    <dgm:cxn modelId="{6AF09C03-4D6C-4ABC-8427-B2FA8F937E3B}" type="presOf" srcId="{45A3769C-55A3-4380-B91A-3E99DA12EA3F}" destId="{8C75A50C-C1D8-44C1-BED6-BFCB2985758E}" srcOrd="0" destOrd="0" presId="urn:microsoft.com/office/officeart/2005/8/layout/orgChart1"/>
    <dgm:cxn modelId="{0C36CD70-283A-4B5A-B238-84D5B3F99636}" type="presOf" srcId="{751DF52F-18B8-47B5-994B-7A173F21EC71}" destId="{8179800E-66E2-4695-863A-3ACC0C3D5AFB}" srcOrd="0" destOrd="0" presId="urn:microsoft.com/office/officeart/2005/8/layout/orgChart1"/>
    <dgm:cxn modelId="{F6C970A7-2590-4CF9-835F-19CC0E41DF76}" srcId="{0CF94E9C-E5C7-48BD-B32C-DE34D551593D}" destId="{56D99AFB-1A1D-4BC0-AB92-D0D942A7971D}" srcOrd="2" destOrd="0" parTransId="{4110E494-0966-4F8B-BDFC-5064A2C6C41A}" sibTransId="{87B2BF07-95B8-47CF-9B95-2D7E0442663D}"/>
    <dgm:cxn modelId="{1A5A2E3B-3D20-44B2-9BB9-54A1B29E02E5}" type="presOf" srcId="{F62B0E02-529F-4498-B8D7-53397EB3C135}" destId="{45453D9F-A261-4FD3-B5B2-B1C242EAD0BF}" srcOrd="0" destOrd="0" presId="urn:microsoft.com/office/officeart/2005/8/layout/orgChart1"/>
    <dgm:cxn modelId="{BA94B9B9-3A3C-4643-8413-13AE0BBB25FC}" type="presOf" srcId="{F57E9F18-CBB7-45A0-9A6E-D7A0D61624D9}" destId="{0C43B520-BAFA-458B-8726-22DDA80A40B4}" srcOrd="0" destOrd="0" presId="urn:microsoft.com/office/officeart/2005/8/layout/orgChart1"/>
    <dgm:cxn modelId="{236FC9AF-00E2-47C2-93C1-7CF929A7FB72}" type="presOf" srcId="{65540E90-02C7-47AA-8D65-956803E2BEDA}" destId="{E528AC42-5750-40F3-9531-AF51A68E0B6E}" srcOrd="0" destOrd="0" presId="urn:microsoft.com/office/officeart/2005/8/layout/orgChart1"/>
    <dgm:cxn modelId="{C848FF6C-52D5-48E3-A3B1-DA8C95A71DC4}" type="presOf" srcId="{CAC3F71D-5437-4B03-8A62-D12E5651ACB9}" destId="{032A5EE6-EFF5-44D2-B89D-307E3EDCABAE}" srcOrd="0" destOrd="0" presId="urn:microsoft.com/office/officeart/2005/8/layout/orgChart1"/>
    <dgm:cxn modelId="{1491F565-C54D-41D1-A075-691CAF22583B}" type="presOf" srcId="{B9A15E70-F3B1-492F-90BC-C3D5470FAAF6}" destId="{389CC891-0436-46CD-8A05-CB5B81D48B43}" srcOrd="0" destOrd="0" presId="urn:microsoft.com/office/officeart/2005/8/layout/orgChart1"/>
    <dgm:cxn modelId="{62A4385E-59E8-4BB7-B41C-51F7B683D0AF}" type="presOf" srcId="{D57070A7-AB4E-4D82-99FA-CCB7FF671ED3}" destId="{0F543481-E062-4AC6-8C01-B1F842FC4315}" srcOrd="1" destOrd="0" presId="urn:microsoft.com/office/officeart/2005/8/layout/orgChart1"/>
    <dgm:cxn modelId="{E75758F1-03E0-455D-9326-ED589889B059}" type="presOf" srcId="{07E2310E-6AB6-48A3-AF42-806ADAC0ED81}" destId="{04A23AEF-86BB-4BA1-8517-906936D0F5C0}" srcOrd="0" destOrd="0" presId="urn:microsoft.com/office/officeart/2005/8/layout/orgChart1"/>
    <dgm:cxn modelId="{496FEC60-BE61-4907-8693-20FDC006B8D5}" type="presOf" srcId="{47C2F8C9-C8AE-41B5-A8D6-8130C194E415}" destId="{0387C7E3-8027-41EA-A937-D1FB3B51C6B0}" srcOrd="0" destOrd="0" presId="urn:microsoft.com/office/officeart/2005/8/layout/orgChart1"/>
    <dgm:cxn modelId="{736AD1FE-D5A5-480A-AF34-70DD68F1B2F2}" type="presOf" srcId="{26996D37-2D99-4658-96A2-FA9F90C0EAFA}" destId="{57633AC3-C2BE-48E0-9BA4-B3E086E5FF7D}" srcOrd="0" destOrd="0" presId="urn:microsoft.com/office/officeart/2005/8/layout/orgChart1"/>
    <dgm:cxn modelId="{1BF40E0F-0375-4EF1-ADE2-D790E44E3E9E}" type="presOf" srcId="{352513E2-85C4-4776-B53F-B0A45D9E423A}" destId="{5B15C9B7-5C49-4939-9658-06D9618571C9}" srcOrd="0" destOrd="0" presId="urn:microsoft.com/office/officeart/2005/8/layout/orgChart1"/>
    <dgm:cxn modelId="{A0BF28CF-B4D2-4415-B844-13828771DA0F}" srcId="{FCDEAC5C-4849-43C3-92DE-A5FBAA0389ED}" destId="{59287BF0-8FFE-4FA8-82E3-D83EFF2AB1ED}" srcOrd="0" destOrd="0" parTransId="{26A97102-30AB-44FF-86E0-A5B934CD251C}" sibTransId="{35EC1F1E-22FA-4405-A4D1-2C1C781290D8}"/>
    <dgm:cxn modelId="{94FD5CC1-C0A3-4810-9DF7-34589561D6A1}" type="presOf" srcId="{F62B0E02-529F-4498-B8D7-53397EB3C135}" destId="{7068C5D9-AC09-4386-BD97-077AEBD9F53B}" srcOrd="1" destOrd="0" presId="urn:microsoft.com/office/officeart/2005/8/layout/orgChart1"/>
    <dgm:cxn modelId="{44B65F7E-C907-47E8-B481-B70A831BC72C}" type="presOf" srcId="{751DF52F-18B8-47B5-994B-7A173F21EC71}" destId="{8CC4CA35-C41A-4170-A07F-3C1EBEBAEB96}" srcOrd="1" destOrd="0" presId="urn:microsoft.com/office/officeart/2005/8/layout/orgChart1"/>
    <dgm:cxn modelId="{2BB7A0F2-0F74-422B-80E8-9459E03716EF}" type="presOf" srcId="{CBB6091E-4BD7-431C-B0B7-ADD22EBEA4AC}" destId="{60979A10-32D1-4A85-AA0E-BCF0E0E6A93C}" srcOrd="0" destOrd="0" presId="urn:microsoft.com/office/officeart/2005/8/layout/orgChart1"/>
    <dgm:cxn modelId="{E3DAFE8D-01AF-4228-BDF2-461C7884A47A}" type="presOf" srcId="{B9A15E70-F3B1-492F-90BC-C3D5470FAAF6}" destId="{56AE692C-19A5-4316-8330-9FAEF1D38BDA}" srcOrd="1" destOrd="0" presId="urn:microsoft.com/office/officeart/2005/8/layout/orgChart1"/>
    <dgm:cxn modelId="{4F7FC277-B951-42CA-9172-E59E9FD31178}" type="presOf" srcId="{67CB70D2-B13E-4C96-B755-57266EC6E729}" destId="{2B31B662-CFCA-418A-B259-45821E8DB481}" srcOrd="1" destOrd="0" presId="urn:microsoft.com/office/officeart/2005/8/layout/orgChart1"/>
    <dgm:cxn modelId="{7C3911E0-5526-4270-887A-90B9045E8324}" type="presOf" srcId="{E8F80AC6-1A58-4BD4-BA71-ED8E8541A4AB}" destId="{FA92606E-4CD6-42DD-B2E0-E74D471BDAFA}" srcOrd="0" destOrd="0" presId="urn:microsoft.com/office/officeart/2005/8/layout/orgChart1"/>
    <dgm:cxn modelId="{F4B327F1-B65F-4478-ABDD-7873835264C4}" type="presOf" srcId="{ED4834CB-3D19-496A-8988-85950C677334}" destId="{AC267D01-BF4A-4CBF-9E38-00D6A81AFA6D}" srcOrd="0" destOrd="0" presId="urn:microsoft.com/office/officeart/2005/8/layout/orgChart1"/>
    <dgm:cxn modelId="{D7CFAC86-6FC4-4A3C-822A-ACEF91B18370}" srcId="{8317DFB8-7240-4EE8-93D4-10A9F02B2355}" destId="{5884562F-C881-4DA2-9844-F54F4C1DF52D}" srcOrd="3" destOrd="0" parTransId="{F57E9F18-CBB7-45A0-9A6E-D7A0D61624D9}" sibTransId="{E95DA3EA-7C3E-454A-8E7B-C434B019157B}"/>
    <dgm:cxn modelId="{CABAE631-B43E-4CBB-873C-E59CD0F6D942}" type="presOf" srcId="{F547B1AC-1B73-4150-9405-238E559149D4}" destId="{70C8724A-B0F4-4FB4-AE12-8EAC89768D21}" srcOrd="1" destOrd="0" presId="urn:microsoft.com/office/officeart/2005/8/layout/orgChart1"/>
    <dgm:cxn modelId="{4018D67F-8F6B-468E-99C7-3E1E1A101CA9}" type="presOf" srcId="{7E1AA401-95C6-4426-B382-734A95D27794}" destId="{4D3A629E-4E11-4B84-904D-28D6968696EA}" srcOrd="0" destOrd="0" presId="urn:microsoft.com/office/officeart/2005/8/layout/orgChart1"/>
    <dgm:cxn modelId="{8C138DCA-5C2D-4C05-AFD9-C39602F7F861}" type="presOf" srcId="{D71E0D95-8C4F-4B91-8D6A-2D3B7132BC89}" destId="{3361AE40-D158-4CAD-BAED-1556CDB250F9}" srcOrd="1" destOrd="0" presId="urn:microsoft.com/office/officeart/2005/8/layout/orgChart1"/>
    <dgm:cxn modelId="{135F7261-4F75-4B94-893E-14F0A83E30AD}" type="presOf" srcId="{5884562F-C881-4DA2-9844-F54F4C1DF52D}" destId="{C12F73F6-F610-4976-8351-57EECA976794}" srcOrd="0" destOrd="0" presId="urn:microsoft.com/office/officeart/2005/8/layout/orgChart1"/>
    <dgm:cxn modelId="{D6EB3A6F-C1D8-46DE-8D12-75BBBBE32AC8}" type="presOf" srcId="{3C6F42C1-0EAB-4244-814B-1877880AB302}" destId="{C6B40964-3D84-49D3-959C-C9416C2E16BD}" srcOrd="0" destOrd="0" presId="urn:microsoft.com/office/officeart/2005/8/layout/orgChart1"/>
    <dgm:cxn modelId="{4A4DAFB8-066F-4BBD-8B0A-3BD64F3466FC}" type="presOf" srcId="{FA10A4CB-0609-42C7-B8F5-E801AD7F8EB1}" destId="{589DFC56-4828-4CD4-9649-09E263BC7866}" srcOrd="0" destOrd="0" presId="urn:microsoft.com/office/officeart/2005/8/layout/orgChart1"/>
    <dgm:cxn modelId="{22AE95C4-0A78-4DB6-A299-17C8C55ABF39}" type="presOf" srcId="{1456AF97-7B06-4AD2-9D36-45E0E00DF6F3}" destId="{57F83B1A-79A6-4A5B-A7C8-428479FDC0DC}" srcOrd="0" destOrd="0" presId="urn:microsoft.com/office/officeart/2005/8/layout/orgChart1"/>
    <dgm:cxn modelId="{81D8B560-A54B-4821-86FD-F7AD20E6D1E2}" type="presOf" srcId="{02DEF91D-85B1-4ED7-898B-A99D25C84D7C}" destId="{BF6925CD-F7A3-474E-8AEA-8B4E6E80EF31}" srcOrd="0" destOrd="0" presId="urn:microsoft.com/office/officeart/2005/8/layout/orgChart1"/>
    <dgm:cxn modelId="{881EFA24-9682-40CA-A3D9-C38FCD494052}" type="presOf" srcId="{632BA268-EACF-4850-BC24-3E05FC925231}" destId="{74C2AB89-1EEB-42A9-878B-CBD0FA9E6C6A}" srcOrd="0" destOrd="0" presId="urn:microsoft.com/office/officeart/2005/8/layout/orgChart1"/>
    <dgm:cxn modelId="{7124104E-400C-4FF1-B39C-B4D4F56537C8}" type="presOf" srcId="{82785F32-B29C-4C39-883A-5AF7E47A8016}" destId="{27ED0532-A7C3-408E-8211-4DF18608BCC1}" srcOrd="0" destOrd="0" presId="urn:microsoft.com/office/officeart/2005/8/layout/orgChart1"/>
    <dgm:cxn modelId="{62E863E8-A6B9-4C70-B028-BB917355E2DA}" type="presOf" srcId="{59287BF0-8FFE-4FA8-82E3-D83EFF2AB1ED}" destId="{D78E8DCB-53A8-4C68-9152-359C2651B371}" srcOrd="0" destOrd="0" presId="urn:microsoft.com/office/officeart/2005/8/layout/orgChart1"/>
    <dgm:cxn modelId="{D5B3F901-B875-4EA2-AC59-33D0970148D8}" type="presOf" srcId="{26996D37-2D99-4658-96A2-FA9F90C0EAFA}" destId="{D6025564-C55F-42BC-93E8-7F0E7B994F94}" srcOrd="1" destOrd="0" presId="urn:microsoft.com/office/officeart/2005/8/layout/orgChart1"/>
    <dgm:cxn modelId="{8901C6A5-0054-4A69-8493-AF78EA8CC251}" srcId="{0CF94E9C-E5C7-48BD-B32C-DE34D551593D}" destId="{1456AF97-7B06-4AD2-9D36-45E0E00DF6F3}" srcOrd="3" destOrd="0" parTransId="{A23D9119-7561-40C0-B250-18D0473B8173}" sibTransId="{9660EB7E-A136-48D0-B807-EAC1856E6CE3}"/>
    <dgm:cxn modelId="{3D517D04-CAE0-462D-9BAA-809AD8D3DF94}" type="presOf" srcId="{DCAFB590-6995-42AD-9F93-E64A86562A08}" destId="{700793A0-C057-4636-AED8-4A18531EE8F5}" srcOrd="0" destOrd="0" presId="urn:microsoft.com/office/officeart/2005/8/layout/orgChart1"/>
    <dgm:cxn modelId="{62EB22E8-DB7F-4725-ADEF-AD0D02D2C51E}" srcId="{67CB70D2-B13E-4C96-B755-57266EC6E729}" destId="{02DEF91D-85B1-4ED7-898B-A99D25C84D7C}" srcOrd="0" destOrd="0" parTransId="{FA10A4CB-0609-42C7-B8F5-E801AD7F8EB1}" sibTransId="{7C5C8B50-296F-49A5-81A4-D2CAAC5BDDBB}"/>
    <dgm:cxn modelId="{0E651914-A53F-4F88-A1F8-58EAE1284D5E}" type="presOf" srcId="{75B3F545-710C-4954-A2AD-7D6829E658B1}" destId="{24B08914-F91D-4A9A-989F-784280D0A991}" srcOrd="0" destOrd="0" presId="urn:microsoft.com/office/officeart/2005/8/layout/orgChart1"/>
    <dgm:cxn modelId="{A25146E5-6D03-4114-9743-61C2F976D357}" type="presOf" srcId="{65540E90-02C7-47AA-8D65-956803E2BEDA}" destId="{5E58E7B1-FB3C-491F-926D-FAB5A474BEDC}" srcOrd="1" destOrd="0" presId="urn:microsoft.com/office/officeart/2005/8/layout/orgChart1"/>
    <dgm:cxn modelId="{EED462FB-2E3F-4606-A9FE-E14BD82B725F}" type="presOf" srcId="{02DEF91D-85B1-4ED7-898B-A99D25C84D7C}" destId="{AF3C1EC4-A6C4-4346-B097-921CC029A2C3}" srcOrd="1" destOrd="0" presId="urn:microsoft.com/office/officeart/2005/8/layout/orgChart1"/>
    <dgm:cxn modelId="{18BDA1AE-F927-4B68-BBFD-51BD58B72460}" type="presOf" srcId="{99C86F2C-8A75-4ACE-A1DE-443E2F36B6E7}" destId="{78727659-4E79-482B-A61E-2EA20CA1D80B}" srcOrd="0" destOrd="0" presId="urn:microsoft.com/office/officeart/2005/8/layout/orgChart1"/>
    <dgm:cxn modelId="{BF836CD7-4613-4116-A341-13DD9E6B0A98}" type="presOf" srcId="{ECD7A71C-0358-4172-9356-B321759D5F7A}" destId="{EC5A9938-F85A-4CFE-9651-AF59615D921D}" srcOrd="1" destOrd="0" presId="urn:microsoft.com/office/officeart/2005/8/layout/orgChart1"/>
    <dgm:cxn modelId="{8857B503-6405-4ED0-8107-8140E80B8C4D}" type="presOf" srcId="{1456AF97-7B06-4AD2-9D36-45E0E00DF6F3}" destId="{0DB7AC02-BBE2-46AE-8CC9-4C1E5EF69070}" srcOrd="1" destOrd="0" presId="urn:microsoft.com/office/officeart/2005/8/layout/orgChart1"/>
    <dgm:cxn modelId="{2A40A94F-47EA-41B4-8E5F-E06478DA4FEF}" type="presOf" srcId="{911F97CA-422C-4265-B7BA-02E363DC9306}" destId="{EA91F80A-460C-4F27-BAF9-B43EEEDF458E}" srcOrd="0" destOrd="0" presId="urn:microsoft.com/office/officeart/2005/8/layout/orgChart1"/>
    <dgm:cxn modelId="{2B172BF3-164A-4027-B31C-8893F5BCAAD1}" type="presOf" srcId="{EF1A730D-FB33-4162-B954-966DFD2747D4}" destId="{C14A75B2-C9C8-4CB1-B6FB-7C3982B63730}" srcOrd="1" destOrd="0" presId="urn:microsoft.com/office/officeart/2005/8/layout/orgChart1"/>
    <dgm:cxn modelId="{BA340696-7770-4BBD-8842-0097D5B9E462}" type="presOf" srcId="{8317DFB8-7240-4EE8-93D4-10A9F02B2355}" destId="{89C7219A-8C5D-487B-AEA9-3914E9FACD26}" srcOrd="0" destOrd="0" presId="urn:microsoft.com/office/officeart/2005/8/layout/orgChart1"/>
    <dgm:cxn modelId="{59E21E13-7AAB-48F4-94FB-E85E8DF18FAC}" srcId="{5884562F-C881-4DA2-9844-F54F4C1DF52D}" destId="{632BA268-EACF-4850-BC24-3E05FC925231}" srcOrd="1" destOrd="0" parTransId="{435E980F-3811-4537-BBA8-8397EACECACB}" sibTransId="{AEA085CC-F2A1-4CA5-9899-059CA26E0246}"/>
    <dgm:cxn modelId="{BA4A27E5-3089-4FC9-A6AC-C803E9537BAE}" type="presOf" srcId="{4110E494-0966-4F8B-BDFC-5064A2C6C41A}" destId="{5083B680-DCD7-4D48-9562-996FB5EC282F}" srcOrd="0" destOrd="0" presId="urn:microsoft.com/office/officeart/2005/8/layout/orgChart1"/>
    <dgm:cxn modelId="{D0C109C2-7712-4577-A9B2-06506DEC1FC9}" type="presOf" srcId="{A23D9119-7561-40C0-B250-18D0473B8173}" destId="{D5CF0561-AD9A-4E6C-AF14-0036BEC69D8D}" srcOrd="0" destOrd="0" presId="urn:microsoft.com/office/officeart/2005/8/layout/orgChart1"/>
    <dgm:cxn modelId="{390D3291-9682-4EC0-B351-1C065214FB52}" srcId="{632BA268-EACF-4850-BC24-3E05FC925231}" destId="{82785F32-B29C-4C39-883A-5AF7E47A8016}" srcOrd="1" destOrd="0" parTransId="{E8F80AC6-1A58-4BD4-BA71-ED8E8541A4AB}" sibTransId="{0F400E99-A103-4E30-9E1B-2EA31033B0DE}"/>
    <dgm:cxn modelId="{0182F4A8-3CCF-4D31-B730-E5366F7D02E8}" type="presOf" srcId="{8F18F3F6-7D86-46B8-B196-1B8EB4F511E4}" destId="{4E33CDD0-DBF7-4EEE-BEFD-7AD0012EAE41}" srcOrd="0" destOrd="0" presId="urn:microsoft.com/office/officeart/2005/8/layout/orgChart1"/>
    <dgm:cxn modelId="{21E2FC19-3A85-4A92-AE52-D0A1C8F960C4}" type="presOf" srcId="{7E1AA401-95C6-4426-B382-734A95D27794}" destId="{CBFC4D5B-0954-4398-8A9A-8E0B56D63681}" srcOrd="1" destOrd="0" presId="urn:microsoft.com/office/officeart/2005/8/layout/orgChart1"/>
    <dgm:cxn modelId="{9E13AEC4-309D-4A44-A5B8-502A7C9D4A4C}" srcId="{67CB70D2-B13E-4C96-B755-57266EC6E729}" destId="{B9A15E70-F3B1-492F-90BC-C3D5470FAAF6}" srcOrd="1" destOrd="0" parTransId="{9D3760FE-BC58-488E-AA97-DE9E30C5974E}" sibTransId="{D612E877-8239-40E4-9517-3A9FA8E27D4D}"/>
    <dgm:cxn modelId="{8C73CB9F-2E58-46BC-9DCC-C98DDF246C5E}" type="presOf" srcId="{DCAFB590-6995-42AD-9F93-E64A86562A08}" destId="{B3AC86F8-BBFC-4C02-8843-82A88E8EDF5C}" srcOrd="1" destOrd="0" presId="urn:microsoft.com/office/officeart/2005/8/layout/orgChart1"/>
    <dgm:cxn modelId="{B0718104-33C8-4BB8-A185-D8662D246AD5}" type="presOf" srcId="{B1018789-D9D0-4BEF-8AA8-75D9F49105ED}" destId="{35F13298-0EA5-430A-97A5-5F335E350A45}" srcOrd="0" destOrd="0" presId="urn:microsoft.com/office/officeart/2005/8/layout/orgChart1"/>
    <dgm:cxn modelId="{7EC9AA27-DB6A-4C7A-8322-8C193096C759}" type="presOf" srcId="{71040206-B40A-4949-9507-D38D6B896EB9}" destId="{26B7341E-824A-40DA-9464-0F046540F835}" srcOrd="0" destOrd="0" presId="urn:microsoft.com/office/officeart/2005/8/layout/orgChart1"/>
    <dgm:cxn modelId="{2BE4357B-A168-4BE4-A710-8EB25C3E6EA8}" type="presOf" srcId="{D57070A7-AB4E-4D82-99FA-CCB7FF671ED3}" destId="{50773803-F79F-471E-A940-362591169E3F}" srcOrd="0" destOrd="0" presId="urn:microsoft.com/office/officeart/2005/8/layout/orgChart1"/>
    <dgm:cxn modelId="{53D15A21-53B1-47BE-8DD0-E0A646915FB5}" type="presOf" srcId="{56D99AFB-1A1D-4BC0-AB92-D0D942A7971D}" destId="{A733D556-2115-4563-AE2C-0C2718F7A720}" srcOrd="0" destOrd="0" presId="urn:microsoft.com/office/officeart/2005/8/layout/orgChart1"/>
    <dgm:cxn modelId="{F5ABDE34-53EA-40BE-A24E-7F1F0D4D2940}" type="presOf" srcId="{0CF94E9C-E5C7-48BD-B32C-DE34D551593D}" destId="{6B74BC87-7F0B-40FB-A239-C2F594E157A6}" srcOrd="1" destOrd="0" presId="urn:microsoft.com/office/officeart/2005/8/layout/orgChart1"/>
    <dgm:cxn modelId="{AD7D6E96-8F1A-43F8-A67B-DCB71BD2A2C2}" type="presOf" srcId="{EF1A730D-FB33-4162-B954-966DFD2747D4}" destId="{88153B26-2478-41E9-830D-32B37750C07D}" srcOrd="0" destOrd="0" presId="urn:microsoft.com/office/officeart/2005/8/layout/orgChart1"/>
    <dgm:cxn modelId="{FED65368-2817-4E79-B9E5-992EDFC3B932}" type="presOf" srcId="{FCDEAC5C-4849-43C3-92DE-A5FBAA0389ED}" destId="{3D517508-C352-4F59-AB62-6B14F19C7D67}" srcOrd="0" destOrd="0" presId="urn:microsoft.com/office/officeart/2005/8/layout/orgChart1"/>
    <dgm:cxn modelId="{87A6FAD7-6337-40BB-B778-610E5E3DA0A9}" type="presOf" srcId="{8317DFB8-7240-4EE8-93D4-10A9F02B2355}" destId="{93736059-447E-42A8-A1D6-33A8666F8C5A}" srcOrd="1" destOrd="0" presId="urn:microsoft.com/office/officeart/2005/8/layout/orgChart1"/>
    <dgm:cxn modelId="{2D64256E-4FB8-48D8-BFD5-70A22A4C10B6}" type="presOf" srcId="{06A22D56-D6E7-4928-95B5-1DEB26FD840F}" destId="{4475F4F6-EBAD-44E7-9A92-E5F3F2BC37BD}" srcOrd="0" destOrd="0" presId="urn:microsoft.com/office/officeart/2005/8/layout/orgChart1"/>
    <dgm:cxn modelId="{66AA8C91-BA76-46F6-93A7-EA7A4BCA7D37}" srcId="{751DF52F-18B8-47B5-994B-7A173F21EC71}" destId="{CAC3F71D-5437-4B03-8A62-D12E5651ACB9}" srcOrd="0" destOrd="0" parTransId="{99C86F2C-8A75-4ACE-A1DE-443E2F36B6E7}" sibTransId="{79FA89CE-D4F9-4842-9131-E604D32490BE}"/>
    <dgm:cxn modelId="{B3B2C040-8FC6-4166-B0BB-D370F3A8DBC2}" type="presOf" srcId="{5884562F-C881-4DA2-9844-F54F4C1DF52D}" destId="{08F8CFB7-8878-44FA-A2CD-084324EC7122}" srcOrd="1" destOrd="0" presId="urn:microsoft.com/office/officeart/2005/8/layout/orgChart1"/>
    <dgm:cxn modelId="{E3FAB81A-2781-43C8-BAB9-DA114315D560}" type="presOf" srcId="{0171A538-EE68-4B93-A6AE-99DF8263D9FF}" destId="{756D1298-A17B-42CB-A8D2-E615E975F121}" srcOrd="0" destOrd="0" presId="urn:microsoft.com/office/officeart/2005/8/layout/orgChart1"/>
    <dgm:cxn modelId="{752399FD-54A1-47F7-9EBE-AD2A3A1419B4}" srcId="{DCAFB590-6995-42AD-9F93-E64A86562A08}" destId="{EF1A730D-FB33-4162-B954-966DFD2747D4}" srcOrd="1" destOrd="0" parTransId="{D54858B3-2AE3-4AD7-8F3A-F8E8075D864D}" sibTransId="{ED4E15D0-8269-4242-A576-6E8ABDDC2248}"/>
    <dgm:cxn modelId="{2E488AED-16D9-4B6E-B2F8-813CDB1B79EF}" srcId="{8317DFB8-7240-4EE8-93D4-10A9F02B2355}" destId="{3C6F42C1-0EAB-4244-814B-1877880AB302}" srcOrd="4" destOrd="0" parTransId="{911F97CA-422C-4265-B7BA-02E363DC9306}" sibTransId="{ABF18676-C15E-4009-97CB-08EDD36CCC0B}"/>
    <dgm:cxn modelId="{12B8AB2A-85D9-4BFF-8710-53881B322CA7}" srcId="{65540E90-02C7-47AA-8D65-956803E2BEDA}" destId="{F62B0E02-529F-4498-B8D7-53397EB3C135}" srcOrd="0" destOrd="0" parTransId="{D25F251A-CEFD-4ED8-95A5-FBAAF7A5CEC1}" sibTransId="{E543D23C-21EF-4A52-BA5B-BCCB7F6F4186}"/>
    <dgm:cxn modelId="{D8EBD27D-590E-48D0-834F-9812A2774B80}" srcId="{0CF94E9C-E5C7-48BD-B32C-DE34D551593D}" destId="{F547B1AC-1B73-4150-9405-238E559149D4}" srcOrd="0" destOrd="0" parTransId="{1D8D492A-42D7-4CF7-B862-44201BBA5629}" sibTransId="{957A96ED-AF89-4DBF-B59A-08CEA75E784F}"/>
    <dgm:cxn modelId="{9968100F-02A4-4834-AAE5-FF0FCD45F8C4}" type="presOf" srcId="{4172BB47-2A24-4B5C-9D94-CDF45941DD34}" destId="{7A0A335C-3070-4327-9AB0-22ACF0809253}" srcOrd="0" destOrd="0" presId="urn:microsoft.com/office/officeart/2005/8/layout/orgChart1"/>
    <dgm:cxn modelId="{4F0610E6-C79C-4CF0-A3B4-4BC3B8C970EB}" srcId="{65540E90-02C7-47AA-8D65-956803E2BEDA}" destId="{67CB70D2-B13E-4C96-B755-57266EC6E729}" srcOrd="1" destOrd="0" parTransId="{47C2F8C9-C8AE-41B5-A8D6-8130C194E415}" sibTransId="{9820064A-D898-49C3-89E1-0C04A999FAB2}"/>
    <dgm:cxn modelId="{06EF0EE8-84B4-4308-8EF1-26CDCAFEEFCE}" type="presOf" srcId="{D25F251A-CEFD-4ED8-95A5-FBAAF7A5CEC1}" destId="{D8583172-D927-466B-BEA1-8247398AA098}" srcOrd="0" destOrd="0" presId="urn:microsoft.com/office/officeart/2005/8/layout/orgChart1"/>
    <dgm:cxn modelId="{CFDAE3CE-F5AC-45D1-BEB5-5193D0F78295}" type="presOf" srcId="{D54858B3-2AE3-4AD7-8F3A-F8E8075D864D}" destId="{4903D451-831B-4E9A-A17A-28DE675D576C}" srcOrd="0" destOrd="0" presId="urn:microsoft.com/office/officeart/2005/8/layout/orgChart1"/>
    <dgm:cxn modelId="{8D72160F-675C-4420-8A19-DB5203C7D32B}" type="presOf" srcId="{26A97102-30AB-44FF-86E0-A5B934CD251C}" destId="{715826FF-7FFF-4271-8028-428B661048D3}" srcOrd="0" destOrd="0" presId="urn:microsoft.com/office/officeart/2005/8/layout/orgChart1"/>
    <dgm:cxn modelId="{97C5EEC6-0989-4B80-ADD3-EF54D9802BB4}" srcId="{8317DFB8-7240-4EE8-93D4-10A9F02B2355}" destId="{0CF94E9C-E5C7-48BD-B32C-DE34D551593D}" srcOrd="1" destOrd="0" parTransId="{5A3F6FCE-80F1-47CB-99C5-E51D8F41E3C6}" sibTransId="{5CB65BB5-2BC4-4927-B032-7B4A6A863992}"/>
    <dgm:cxn modelId="{14ED4DA4-F21A-4856-9D71-7441D72D0A71}" type="presOf" srcId="{0CF94E9C-E5C7-48BD-B32C-DE34D551593D}" destId="{BDA9FAD9-18F0-4DD4-96C6-1D4A077F1E5C}" srcOrd="0" destOrd="0" presId="urn:microsoft.com/office/officeart/2005/8/layout/orgChart1"/>
    <dgm:cxn modelId="{C7268DD0-A810-4EF6-A415-7A4A32AE7BC2}" type="presParOf" srcId="{7A0A335C-3070-4327-9AB0-22ACF0809253}" destId="{BB940632-544F-4A34-8C65-638DB31559A2}" srcOrd="0" destOrd="0" presId="urn:microsoft.com/office/officeart/2005/8/layout/orgChart1"/>
    <dgm:cxn modelId="{871E0364-A62B-4102-A31B-42DA9643E17B}" type="presParOf" srcId="{BB940632-544F-4A34-8C65-638DB31559A2}" destId="{1F8DEEEF-1FD2-4134-B750-2765B7054A4E}" srcOrd="0" destOrd="0" presId="urn:microsoft.com/office/officeart/2005/8/layout/orgChart1"/>
    <dgm:cxn modelId="{C5C64823-0109-424F-8DF0-D0FDB68B4666}" type="presParOf" srcId="{1F8DEEEF-1FD2-4134-B750-2765B7054A4E}" destId="{89C7219A-8C5D-487B-AEA9-3914E9FACD26}" srcOrd="0" destOrd="0" presId="urn:microsoft.com/office/officeart/2005/8/layout/orgChart1"/>
    <dgm:cxn modelId="{C381F0BB-7094-47A4-A3F7-974B8CA2F535}" type="presParOf" srcId="{1F8DEEEF-1FD2-4134-B750-2765B7054A4E}" destId="{93736059-447E-42A8-A1D6-33A8666F8C5A}" srcOrd="1" destOrd="0" presId="urn:microsoft.com/office/officeart/2005/8/layout/orgChart1"/>
    <dgm:cxn modelId="{9FE17722-2C10-4699-B972-141173204E77}" type="presParOf" srcId="{BB940632-544F-4A34-8C65-638DB31559A2}" destId="{C22D895D-0B49-4E50-8289-9ABA7B4D4A5F}" srcOrd="1" destOrd="0" presId="urn:microsoft.com/office/officeart/2005/8/layout/orgChart1"/>
    <dgm:cxn modelId="{4E34E56C-DC68-477A-AEDF-A30FF2E79271}" type="presParOf" srcId="{C22D895D-0B49-4E50-8289-9ABA7B4D4A5F}" destId="{04A23AEF-86BB-4BA1-8517-906936D0F5C0}" srcOrd="0" destOrd="0" presId="urn:microsoft.com/office/officeart/2005/8/layout/orgChart1"/>
    <dgm:cxn modelId="{485406BC-DC59-4552-9327-E476BCB5F6D4}" type="presParOf" srcId="{C22D895D-0B49-4E50-8289-9ABA7B4D4A5F}" destId="{2E6B9F00-0E45-4B2A-8658-78BF45A7D5F1}" srcOrd="1" destOrd="0" presId="urn:microsoft.com/office/officeart/2005/8/layout/orgChart1"/>
    <dgm:cxn modelId="{6CD414D0-420B-4830-9D81-EE45AADF293A}" type="presParOf" srcId="{2E6B9F00-0E45-4B2A-8658-78BF45A7D5F1}" destId="{27C91741-B786-432F-889F-B30F8DF0D81E}" srcOrd="0" destOrd="0" presId="urn:microsoft.com/office/officeart/2005/8/layout/orgChart1"/>
    <dgm:cxn modelId="{1CA34C43-00EB-4FD1-9597-08CB546963BC}" type="presParOf" srcId="{27C91741-B786-432F-889F-B30F8DF0D81E}" destId="{E528AC42-5750-40F3-9531-AF51A68E0B6E}" srcOrd="0" destOrd="0" presId="urn:microsoft.com/office/officeart/2005/8/layout/orgChart1"/>
    <dgm:cxn modelId="{AF3F9084-4EBF-4EAA-B14E-B12D4F02590E}" type="presParOf" srcId="{27C91741-B786-432F-889F-B30F8DF0D81E}" destId="{5E58E7B1-FB3C-491F-926D-FAB5A474BEDC}" srcOrd="1" destOrd="0" presId="urn:microsoft.com/office/officeart/2005/8/layout/orgChart1"/>
    <dgm:cxn modelId="{F42E6DB2-E72C-4548-8CC5-7B1E56D0FF34}" type="presParOf" srcId="{2E6B9F00-0E45-4B2A-8658-78BF45A7D5F1}" destId="{AEB75950-396F-49AA-988A-EC57AA97599F}" srcOrd="1" destOrd="0" presId="urn:microsoft.com/office/officeart/2005/8/layout/orgChart1"/>
    <dgm:cxn modelId="{A2D4C999-C657-4FC3-906B-5A2B2EC4E3F6}" type="presParOf" srcId="{AEB75950-396F-49AA-988A-EC57AA97599F}" destId="{D8583172-D927-466B-BEA1-8247398AA098}" srcOrd="0" destOrd="0" presId="urn:microsoft.com/office/officeart/2005/8/layout/orgChart1"/>
    <dgm:cxn modelId="{9E7DF4AA-1EDD-4F59-92AD-B3B6DCB7129F}" type="presParOf" srcId="{AEB75950-396F-49AA-988A-EC57AA97599F}" destId="{D07E53A8-E9F3-4CC0-A456-996AA53BAA02}" srcOrd="1" destOrd="0" presId="urn:microsoft.com/office/officeart/2005/8/layout/orgChart1"/>
    <dgm:cxn modelId="{8A1FF90E-F148-499B-A894-D0C50153F0A2}" type="presParOf" srcId="{D07E53A8-E9F3-4CC0-A456-996AA53BAA02}" destId="{20E867B3-360E-4260-ADDF-68798B38837B}" srcOrd="0" destOrd="0" presId="urn:microsoft.com/office/officeart/2005/8/layout/orgChart1"/>
    <dgm:cxn modelId="{5B68EFD8-7C92-4250-896E-5D994059E841}" type="presParOf" srcId="{20E867B3-360E-4260-ADDF-68798B38837B}" destId="{45453D9F-A261-4FD3-B5B2-B1C242EAD0BF}" srcOrd="0" destOrd="0" presId="urn:microsoft.com/office/officeart/2005/8/layout/orgChart1"/>
    <dgm:cxn modelId="{71D8AA85-C7D5-477F-980A-1F9C01AD4D35}" type="presParOf" srcId="{20E867B3-360E-4260-ADDF-68798B38837B}" destId="{7068C5D9-AC09-4386-BD97-077AEBD9F53B}" srcOrd="1" destOrd="0" presId="urn:microsoft.com/office/officeart/2005/8/layout/orgChart1"/>
    <dgm:cxn modelId="{A0F480E8-7499-4CC2-942C-5E38681681D6}" type="presParOf" srcId="{D07E53A8-E9F3-4CC0-A456-996AA53BAA02}" destId="{F85D1C23-D5D4-48A9-AA13-7C759AE50B15}" srcOrd="1" destOrd="0" presId="urn:microsoft.com/office/officeart/2005/8/layout/orgChart1"/>
    <dgm:cxn modelId="{99C6F526-891A-4627-B074-078035E85CDE}" type="presParOf" srcId="{F85D1C23-D5D4-48A9-AA13-7C759AE50B15}" destId="{CD52C299-F89B-485E-8177-DE01A636983E}" srcOrd="0" destOrd="0" presId="urn:microsoft.com/office/officeart/2005/8/layout/orgChart1"/>
    <dgm:cxn modelId="{316BECD8-AED7-4EDF-8475-EC2BE9F1FCBE}" type="presParOf" srcId="{F85D1C23-D5D4-48A9-AA13-7C759AE50B15}" destId="{F31CEAE3-AC8B-4E71-8658-32581FB127B7}" srcOrd="1" destOrd="0" presId="urn:microsoft.com/office/officeart/2005/8/layout/orgChart1"/>
    <dgm:cxn modelId="{833436E3-BE28-4327-A0FB-9E4BBB9C8A19}" type="presParOf" srcId="{F31CEAE3-AC8B-4E71-8658-32581FB127B7}" destId="{1C9FDA20-2D82-4F8B-82AE-4F59D3D8ABBB}" srcOrd="0" destOrd="0" presId="urn:microsoft.com/office/officeart/2005/8/layout/orgChart1"/>
    <dgm:cxn modelId="{723BAEC5-D54E-49FF-8A92-6C05D7F45318}" type="presParOf" srcId="{1C9FDA20-2D82-4F8B-82AE-4F59D3D8ABBB}" destId="{50773803-F79F-471E-A940-362591169E3F}" srcOrd="0" destOrd="0" presId="urn:microsoft.com/office/officeart/2005/8/layout/orgChart1"/>
    <dgm:cxn modelId="{CDBD422F-E82A-4FFD-AE74-7541DA3B6080}" type="presParOf" srcId="{1C9FDA20-2D82-4F8B-82AE-4F59D3D8ABBB}" destId="{0F543481-E062-4AC6-8C01-B1F842FC4315}" srcOrd="1" destOrd="0" presId="urn:microsoft.com/office/officeart/2005/8/layout/orgChart1"/>
    <dgm:cxn modelId="{43459ADA-7FE2-41AB-952C-A9C65200C37E}" type="presParOf" srcId="{F31CEAE3-AC8B-4E71-8658-32581FB127B7}" destId="{5672465A-B3C1-49D2-818A-A0C765D19CC3}" srcOrd="1" destOrd="0" presId="urn:microsoft.com/office/officeart/2005/8/layout/orgChart1"/>
    <dgm:cxn modelId="{CE1B8E63-B61F-4949-8425-25BB7D0A76DD}" type="presParOf" srcId="{F31CEAE3-AC8B-4E71-8658-32581FB127B7}" destId="{2B82C46A-6826-4146-ABC1-6D8192CA08CD}" srcOrd="2" destOrd="0" presId="urn:microsoft.com/office/officeart/2005/8/layout/orgChart1"/>
    <dgm:cxn modelId="{DBDE58AE-DC89-469A-AEF7-3EB361DFFC79}" type="presParOf" srcId="{F85D1C23-D5D4-48A9-AA13-7C759AE50B15}" destId="{AC267D01-BF4A-4CBF-9E38-00D6A81AFA6D}" srcOrd="2" destOrd="0" presId="urn:microsoft.com/office/officeart/2005/8/layout/orgChart1"/>
    <dgm:cxn modelId="{9CF6992C-7021-4406-B1A5-1CF9F8094D35}" type="presParOf" srcId="{F85D1C23-D5D4-48A9-AA13-7C759AE50B15}" destId="{53C9C253-8AFD-468B-8EB1-1173EA4D0BED}" srcOrd="3" destOrd="0" presId="urn:microsoft.com/office/officeart/2005/8/layout/orgChart1"/>
    <dgm:cxn modelId="{60876B23-8F24-40BF-9BC7-93E760060079}" type="presParOf" srcId="{53C9C253-8AFD-468B-8EB1-1173EA4D0BED}" destId="{C7683985-A031-4A07-AC2A-B56A9DEB1FFC}" srcOrd="0" destOrd="0" presId="urn:microsoft.com/office/officeart/2005/8/layout/orgChart1"/>
    <dgm:cxn modelId="{C9423684-00CC-4354-B923-109D07F6CAC5}" type="presParOf" srcId="{C7683985-A031-4A07-AC2A-B56A9DEB1FFC}" destId="{30668A78-6785-4451-883B-95B4C4688F46}" srcOrd="0" destOrd="0" presId="urn:microsoft.com/office/officeart/2005/8/layout/orgChart1"/>
    <dgm:cxn modelId="{ABBB712B-DA1C-406D-A393-600ADB8D7DCD}" type="presParOf" srcId="{C7683985-A031-4A07-AC2A-B56A9DEB1FFC}" destId="{EC5A9938-F85A-4CFE-9651-AF59615D921D}" srcOrd="1" destOrd="0" presId="urn:microsoft.com/office/officeart/2005/8/layout/orgChart1"/>
    <dgm:cxn modelId="{43F5801B-126C-4159-91C2-A61A9A0C058D}" type="presParOf" srcId="{53C9C253-8AFD-468B-8EB1-1173EA4D0BED}" destId="{C8E273FD-4A5B-4DD6-B457-19576D0AD91D}" srcOrd="1" destOrd="0" presId="urn:microsoft.com/office/officeart/2005/8/layout/orgChart1"/>
    <dgm:cxn modelId="{FAE6301A-05B1-4C8A-9BBD-3A2362BF8B40}" type="presParOf" srcId="{53C9C253-8AFD-468B-8EB1-1173EA4D0BED}" destId="{823B288F-A4CC-4773-8162-61B54ABDA92A}" srcOrd="2" destOrd="0" presId="urn:microsoft.com/office/officeart/2005/8/layout/orgChart1"/>
    <dgm:cxn modelId="{918133A7-A1D9-4AF4-AA3D-D31A7DE83A78}" type="presParOf" srcId="{D07E53A8-E9F3-4CC0-A456-996AA53BAA02}" destId="{4E37C894-A468-483C-9E9F-04744D140FE0}" srcOrd="2" destOrd="0" presId="urn:microsoft.com/office/officeart/2005/8/layout/orgChart1"/>
    <dgm:cxn modelId="{5764803F-027E-49C1-B7D0-C5F4DA3044BE}" type="presParOf" srcId="{AEB75950-396F-49AA-988A-EC57AA97599F}" destId="{0387C7E3-8027-41EA-A937-D1FB3B51C6B0}" srcOrd="2" destOrd="0" presId="urn:microsoft.com/office/officeart/2005/8/layout/orgChart1"/>
    <dgm:cxn modelId="{D3035522-C489-43EB-81E1-C70E96688A80}" type="presParOf" srcId="{AEB75950-396F-49AA-988A-EC57AA97599F}" destId="{59868E68-DC73-4E7D-96E6-DA8CB9BAF803}" srcOrd="3" destOrd="0" presId="urn:microsoft.com/office/officeart/2005/8/layout/orgChart1"/>
    <dgm:cxn modelId="{66AC6C45-90D6-43A5-AF55-6AD50EAD8AB7}" type="presParOf" srcId="{59868E68-DC73-4E7D-96E6-DA8CB9BAF803}" destId="{07EC1BCF-1AC6-4711-9E9F-F2900DB7AC74}" srcOrd="0" destOrd="0" presId="urn:microsoft.com/office/officeart/2005/8/layout/orgChart1"/>
    <dgm:cxn modelId="{15AF3E70-BE89-4AEB-BE0B-8F4D01C8BF7F}" type="presParOf" srcId="{07EC1BCF-1AC6-4711-9E9F-F2900DB7AC74}" destId="{3F63CCAA-FF22-4EBA-B570-56FC6B7B2C0C}" srcOrd="0" destOrd="0" presId="urn:microsoft.com/office/officeart/2005/8/layout/orgChart1"/>
    <dgm:cxn modelId="{753875D4-30BB-4B3F-BE48-8F36434621BC}" type="presParOf" srcId="{07EC1BCF-1AC6-4711-9E9F-F2900DB7AC74}" destId="{2B31B662-CFCA-418A-B259-45821E8DB481}" srcOrd="1" destOrd="0" presId="urn:microsoft.com/office/officeart/2005/8/layout/orgChart1"/>
    <dgm:cxn modelId="{83FE7163-7BF7-431A-B897-09B4BBED9059}" type="presParOf" srcId="{59868E68-DC73-4E7D-96E6-DA8CB9BAF803}" destId="{8EE071C4-8790-4049-A76E-27FF260D2ABC}" srcOrd="1" destOrd="0" presId="urn:microsoft.com/office/officeart/2005/8/layout/orgChart1"/>
    <dgm:cxn modelId="{DC026842-44CF-461A-90E7-95076DAFC636}" type="presParOf" srcId="{8EE071C4-8790-4049-A76E-27FF260D2ABC}" destId="{589DFC56-4828-4CD4-9649-09E263BC7866}" srcOrd="0" destOrd="0" presId="urn:microsoft.com/office/officeart/2005/8/layout/orgChart1"/>
    <dgm:cxn modelId="{E81F764D-FEA7-4C0C-A17C-35887BE65B52}" type="presParOf" srcId="{8EE071C4-8790-4049-A76E-27FF260D2ABC}" destId="{BCA17856-14AA-40D6-92B3-1FF31585FB10}" srcOrd="1" destOrd="0" presId="urn:microsoft.com/office/officeart/2005/8/layout/orgChart1"/>
    <dgm:cxn modelId="{2A93B03C-87E6-453A-9BDE-328B55DD61AC}" type="presParOf" srcId="{BCA17856-14AA-40D6-92B3-1FF31585FB10}" destId="{5C35884B-D380-4317-9EC6-7769EBB6E5C1}" srcOrd="0" destOrd="0" presId="urn:microsoft.com/office/officeart/2005/8/layout/orgChart1"/>
    <dgm:cxn modelId="{08053C78-BE36-4BFB-9495-0740523E6EFC}" type="presParOf" srcId="{5C35884B-D380-4317-9EC6-7769EBB6E5C1}" destId="{BF6925CD-F7A3-474E-8AEA-8B4E6E80EF31}" srcOrd="0" destOrd="0" presId="urn:microsoft.com/office/officeart/2005/8/layout/orgChart1"/>
    <dgm:cxn modelId="{7C36C2B2-13A8-49BE-8FFA-7A423D4BCD66}" type="presParOf" srcId="{5C35884B-D380-4317-9EC6-7769EBB6E5C1}" destId="{AF3C1EC4-A6C4-4346-B097-921CC029A2C3}" srcOrd="1" destOrd="0" presId="urn:microsoft.com/office/officeart/2005/8/layout/orgChart1"/>
    <dgm:cxn modelId="{A7B160DB-6856-48A0-9F35-696E6EF53BEE}" type="presParOf" srcId="{BCA17856-14AA-40D6-92B3-1FF31585FB10}" destId="{D2243B34-9694-4E91-85D3-113B151847BB}" srcOrd="1" destOrd="0" presId="urn:microsoft.com/office/officeart/2005/8/layout/orgChart1"/>
    <dgm:cxn modelId="{D3C2E33B-8A17-429B-8C9D-675F3A0EE279}" type="presParOf" srcId="{BCA17856-14AA-40D6-92B3-1FF31585FB10}" destId="{174684B3-4F1E-4088-8686-47D6B2911C7E}" srcOrd="2" destOrd="0" presId="urn:microsoft.com/office/officeart/2005/8/layout/orgChart1"/>
    <dgm:cxn modelId="{C15FA02E-7B84-45ED-9663-9CD89D17028A}" type="presParOf" srcId="{8EE071C4-8790-4049-A76E-27FF260D2ABC}" destId="{48B43236-2EB1-433C-96FA-1FA264A7A383}" srcOrd="2" destOrd="0" presId="urn:microsoft.com/office/officeart/2005/8/layout/orgChart1"/>
    <dgm:cxn modelId="{5F768F6B-6F85-4F2C-AE97-D0CDB353603A}" type="presParOf" srcId="{8EE071C4-8790-4049-A76E-27FF260D2ABC}" destId="{41949A89-4EA6-4EB6-ADC8-7920B5F16631}" srcOrd="3" destOrd="0" presId="urn:microsoft.com/office/officeart/2005/8/layout/orgChart1"/>
    <dgm:cxn modelId="{B03486DB-10EB-47FD-8792-BE3B96441658}" type="presParOf" srcId="{41949A89-4EA6-4EB6-ADC8-7920B5F16631}" destId="{08E32A21-6BB4-4CB9-982E-B07C3F7ADBD8}" srcOrd="0" destOrd="0" presId="urn:microsoft.com/office/officeart/2005/8/layout/orgChart1"/>
    <dgm:cxn modelId="{18362B7B-DE03-4FFF-9F9D-72DF857FABD0}" type="presParOf" srcId="{08E32A21-6BB4-4CB9-982E-B07C3F7ADBD8}" destId="{389CC891-0436-46CD-8A05-CB5B81D48B43}" srcOrd="0" destOrd="0" presId="urn:microsoft.com/office/officeart/2005/8/layout/orgChart1"/>
    <dgm:cxn modelId="{1973FD85-DA9F-4E53-9AAD-1A4DC58DC04C}" type="presParOf" srcId="{08E32A21-6BB4-4CB9-982E-B07C3F7ADBD8}" destId="{56AE692C-19A5-4316-8330-9FAEF1D38BDA}" srcOrd="1" destOrd="0" presId="urn:microsoft.com/office/officeart/2005/8/layout/orgChart1"/>
    <dgm:cxn modelId="{789A0AB9-D512-4829-BC7C-58909D3B60CA}" type="presParOf" srcId="{41949A89-4EA6-4EB6-ADC8-7920B5F16631}" destId="{E386BBCF-337A-4FEA-A65B-DA64ECE98186}" srcOrd="1" destOrd="0" presId="urn:microsoft.com/office/officeart/2005/8/layout/orgChart1"/>
    <dgm:cxn modelId="{B2C4BAF1-5609-45B1-91F6-1A36F3B88753}" type="presParOf" srcId="{41949A89-4EA6-4EB6-ADC8-7920B5F16631}" destId="{D63E1002-F0DB-44E7-B34D-3B917A2D7279}" srcOrd="2" destOrd="0" presId="urn:microsoft.com/office/officeart/2005/8/layout/orgChart1"/>
    <dgm:cxn modelId="{C333AA1D-EF53-4401-BCBE-BAC883F2D5FF}" type="presParOf" srcId="{59868E68-DC73-4E7D-96E6-DA8CB9BAF803}" destId="{AA372D41-45AC-4914-8A3F-D92204FD59AB}" srcOrd="2" destOrd="0" presId="urn:microsoft.com/office/officeart/2005/8/layout/orgChart1"/>
    <dgm:cxn modelId="{1C6DAB5C-84DB-4549-BA3C-69F9231C30AF}" type="presParOf" srcId="{AEB75950-396F-49AA-988A-EC57AA97599F}" destId="{26B7341E-824A-40DA-9464-0F046540F835}" srcOrd="4" destOrd="0" presId="urn:microsoft.com/office/officeart/2005/8/layout/orgChart1"/>
    <dgm:cxn modelId="{218F53F7-AEA1-4ED8-84F7-D85E5FF0A8AF}" type="presParOf" srcId="{AEB75950-396F-49AA-988A-EC57AA97599F}" destId="{3735B11C-D39C-4EBF-B325-EB1246E3FD1F}" srcOrd="5" destOrd="0" presId="urn:microsoft.com/office/officeart/2005/8/layout/orgChart1"/>
    <dgm:cxn modelId="{6C0F3061-87FA-4A17-BF1D-2779AAE82FD7}" type="presParOf" srcId="{3735B11C-D39C-4EBF-B325-EB1246E3FD1F}" destId="{14BF08CA-26F0-443E-B364-175CC0D4D4F7}" srcOrd="0" destOrd="0" presId="urn:microsoft.com/office/officeart/2005/8/layout/orgChart1"/>
    <dgm:cxn modelId="{D7FAEA15-3952-4CFC-9A6B-2E67C28921C4}" type="presParOf" srcId="{14BF08CA-26F0-443E-B364-175CC0D4D4F7}" destId="{700793A0-C057-4636-AED8-4A18531EE8F5}" srcOrd="0" destOrd="0" presId="urn:microsoft.com/office/officeart/2005/8/layout/orgChart1"/>
    <dgm:cxn modelId="{415DF3F9-165F-4CBD-8D2B-E17F12057CBA}" type="presParOf" srcId="{14BF08CA-26F0-443E-B364-175CC0D4D4F7}" destId="{B3AC86F8-BBFC-4C02-8843-82A88E8EDF5C}" srcOrd="1" destOrd="0" presId="urn:microsoft.com/office/officeart/2005/8/layout/orgChart1"/>
    <dgm:cxn modelId="{2774F061-5508-43A3-B5D5-30C5F0A12F5F}" type="presParOf" srcId="{3735B11C-D39C-4EBF-B325-EB1246E3FD1F}" destId="{EA40AFAE-D9CE-419B-BA96-37C9D9936462}" srcOrd="1" destOrd="0" presId="urn:microsoft.com/office/officeart/2005/8/layout/orgChart1"/>
    <dgm:cxn modelId="{BEFD9008-8FEE-49B9-ADF7-5131EDD2E899}" type="presParOf" srcId="{EA40AFAE-D9CE-419B-BA96-37C9D9936462}" destId="{24B08914-F91D-4A9A-989F-784280D0A991}" srcOrd="0" destOrd="0" presId="urn:microsoft.com/office/officeart/2005/8/layout/orgChart1"/>
    <dgm:cxn modelId="{8FD37B84-BDFA-4832-BFB4-36D6EB293F2E}" type="presParOf" srcId="{EA40AFAE-D9CE-419B-BA96-37C9D9936462}" destId="{1D0478CE-A324-429E-99D5-20862B23B846}" srcOrd="1" destOrd="0" presId="urn:microsoft.com/office/officeart/2005/8/layout/orgChart1"/>
    <dgm:cxn modelId="{6A35F8F6-2D5F-4E67-BB2F-8383C0D93D03}" type="presParOf" srcId="{1D0478CE-A324-429E-99D5-20862B23B846}" destId="{AFC083F3-4B4D-49A2-8461-61569A34A4B6}" srcOrd="0" destOrd="0" presId="urn:microsoft.com/office/officeart/2005/8/layout/orgChart1"/>
    <dgm:cxn modelId="{72AFB4DE-3AEA-438B-B476-62F21DEE4B7A}" type="presParOf" srcId="{AFC083F3-4B4D-49A2-8461-61569A34A4B6}" destId="{57633AC3-C2BE-48E0-9BA4-B3E086E5FF7D}" srcOrd="0" destOrd="0" presId="urn:microsoft.com/office/officeart/2005/8/layout/orgChart1"/>
    <dgm:cxn modelId="{CF13A36B-A17C-41CB-8748-2A5A12B4A756}" type="presParOf" srcId="{AFC083F3-4B4D-49A2-8461-61569A34A4B6}" destId="{D6025564-C55F-42BC-93E8-7F0E7B994F94}" srcOrd="1" destOrd="0" presId="urn:microsoft.com/office/officeart/2005/8/layout/orgChart1"/>
    <dgm:cxn modelId="{52751208-D448-49E0-A5BE-3B7086F4BA67}" type="presParOf" srcId="{1D0478CE-A324-429E-99D5-20862B23B846}" destId="{02A7316D-54B2-4DE5-A12E-B9EDBBF64F46}" srcOrd="1" destOrd="0" presId="urn:microsoft.com/office/officeart/2005/8/layout/orgChart1"/>
    <dgm:cxn modelId="{108E76D3-8A62-40C2-9989-702C76976D25}" type="presParOf" srcId="{1D0478CE-A324-429E-99D5-20862B23B846}" destId="{293C1A60-F050-420F-8C52-9D163B20E710}" srcOrd="2" destOrd="0" presId="urn:microsoft.com/office/officeart/2005/8/layout/orgChart1"/>
    <dgm:cxn modelId="{E63267B7-BA49-4550-B653-210B51DC7AA3}" type="presParOf" srcId="{EA40AFAE-D9CE-419B-BA96-37C9D9936462}" destId="{4903D451-831B-4E9A-A17A-28DE675D576C}" srcOrd="2" destOrd="0" presId="urn:microsoft.com/office/officeart/2005/8/layout/orgChart1"/>
    <dgm:cxn modelId="{8257A822-A90C-4C3A-849D-332414F56979}" type="presParOf" srcId="{EA40AFAE-D9CE-419B-BA96-37C9D9936462}" destId="{1936D8CF-327E-40BB-93FA-FF967A38F3D5}" srcOrd="3" destOrd="0" presId="urn:microsoft.com/office/officeart/2005/8/layout/orgChart1"/>
    <dgm:cxn modelId="{0FE35AB4-E9AE-4DC7-BF05-757746DFD850}" type="presParOf" srcId="{1936D8CF-327E-40BB-93FA-FF967A38F3D5}" destId="{8E1546EE-717A-4AF1-A049-D8798C9D4EFF}" srcOrd="0" destOrd="0" presId="urn:microsoft.com/office/officeart/2005/8/layout/orgChart1"/>
    <dgm:cxn modelId="{55AA6728-8FE6-455A-BD83-ED8DF76338EF}" type="presParOf" srcId="{8E1546EE-717A-4AF1-A049-D8798C9D4EFF}" destId="{88153B26-2478-41E9-830D-32B37750C07D}" srcOrd="0" destOrd="0" presId="urn:microsoft.com/office/officeart/2005/8/layout/orgChart1"/>
    <dgm:cxn modelId="{91A45264-DF47-4EC2-9BC1-8DF320204946}" type="presParOf" srcId="{8E1546EE-717A-4AF1-A049-D8798C9D4EFF}" destId="{C14A75B2-C9C8-4CB1-B6FB-7C3982B63730}" srcOrd="1" destOrd="0" presId="urn:microsoft.com/office/officeart/2005/8/layout/orgChart1"/>
    <dgm:cxn modelId="{48058AE2-1231-4830-AF9F-4E7AF55F04CE}" type="presParOf" srcId="{1936D8CF-327E-40BB-93FA-FF967A38F3D5}" destId="{369124E8-EB3E-4B18-B7D4-E12FEA3762F2}" srcOrd="1" destOrd="0" presId="urn:microsoft.com/office/officeart/2005/8/layout/orgChart1"/>
    <dgm:cxn modelId="{EC13EDF4-B79B-40D0-A1A6-9C50A6CB766E}" type="presParOf" srcId="{1936D8CF-327E-40BB-93FA-FF967A38F3D5}" destId="{5A6021DB-88E8-493E-B422-66E4E147B2B0}" srcOrd="2" destOrd="0" presId="urn:microsoft.com/office/officeart/2005/8/layout/orgChart1"/>
    <dgm:cxn modelId="{9E9026A6-01B1-4583-93AB-E6FE4C9169E7}" type="presParOf" srcId="{3735B11C-D39C-4EBF-B325-EB1246E3FD1F}" destId="{BCC9F1B2-2502-46C5-8513-5C1AC3B8B4B6}" srcOrd="2" destOrd="0" presId="urn:microsoft.com/office/officeart/2005/8/layout/orgChart1"/>
    <dgm:cxn modelId="{1F74FDAC-3BFF-487D-A4F2-657A2A511891}" type="presParOf" srcId="{2E6B9F00-0E45-4B2A-8658-78BF45A7D5F1}" destId="{92E0B6B5-CD1B-436B-B5D4-54560F790A32}" srcOrd="2" destOrd="0" presId="urn:microsoft.com/office/officeart/2005/8/layout/orgChart1"/>
    <dgm:cxn modelId="{4D7F8C1F-8E05-4807-BD30-1102EC23CEB5}" type="presParOf" srcId="{C22D895D-0B49-4E50-8289-9ABA7B4D4A5F}" destId="{920E94B9-18FE-49D0-B1EE-36CF8F9DD32E}" srcOrd="2" destOrd="0" presId="urn:microsoft.com/office/officeart/2005/8/layout/orgChart1"/>
    <dgm:cxn modelId="{BD8DC5FA-6213-4074-BA4B-708F8C4838AD}" type="presParOf" srcId="{C22D895D-0B49-4E50-8289-9ABA7B4D4A5F}" destId="{4FAF5A50-749C-414E-84B7-A0803BA8235D}" srcOrd="3" destOrd="0" presId="urn:microsoft.com/office/officeart/2005/8/layout/orgChart1"/>
    <dgm:cxn modelId="{90878FAD-A1FF-4CFA-977D-A1DEA812D7DE}" type="presParOf" srcId="{4FAF5A50-749C-414E-84B7-A0803BA8235D}" destId="{11E92C94-9548-4838-8769-FA8BDC01C1C6}" srcOrd="0" destOrd="0" presId="urn:microsoft.com/office/officeart/2005/8/layout/orgChart1"/>
    <dgm:cxn modelId="{CEB1C01B-B488-4ECE-991C-67319DD4B181}" type="presParOf" srcId="{11E92C94-9548-4838-8769-FA8BDC01C1C6}" destId="{BDA9FAD9-18F0-4DD4-96C6-1D4A077F1E5C}" srcOrd="0" destOrd="0" presId="urn:microsoft.com/office/officeart/2005/8/layout/orgChart1"/>
    <dgm:cxn modelId="{5026C445-7360-40E7-95A0-445BA41BD65E}" type="presParOf" srcId="{11E92C94-9548-4838-8769-FA8BDC01C1C6}" destId="{6B74BC87-7F0B-40FB-A239-C2F594E157A6}" srcOrd="1" destOrd="0" presId="urn:microsoft.com/office/officeart/2005/8/layout/orgChart1"/>
    <dgm:cxn modelId="{CA3E3D0B-A429-4ADD-86DE-C3800A4881AD}" type="presParOf" srcId="{4FAF5A50-749C-414E-84B7-A0803BA8235D}" destId="{97B54388-522C-43A3-B855-33DEF2866C37}" srcOrd="1" destOrd="0" presId="urn:microsoft.com/office/officeart/2005/8/layout/orgChart1"/>
    <dgm:cxn modelId="{C81CC6A6-0593-416F-8A6F-C408CB3F8E35}" type="presParOf" srcId="{97B54388-522C-43A3-B855-33DEF2866C37}" destId="{F81A946C-552F-4BC3-B195-90953AF73B86}" srcOrd="0" destOrd="0" presId="urn:microsoft.com/office/officeart/2005/8/layout/orgChart1"/>
    <dgm:cxn modelId="{4EA7EBA9-19FB-4C6E-A752-DC08936CFFA7}" type="presParOf" srcId="{97B54388-522C-43A3-B855-33DEF2866C37}" destId="{E0680260-2203-4842-8745-22DE310924C3}" srcOrd="1" destOrd="0" presId="urn:microsoft.com/office/officeart/2005/8/layout/orgChart1"/>
    <dgm:cxn modelId="{A873A8CA-83B3-428E-A89A-F2D9B5102E5E}" type="presParOf" srcId="{E0680260-2203-4842-8745-22DE310924C3}" destId="{5F32FF3A-930B-4A70-94A0-B44CB3C8C797}" srcOrd="0" destOrd="0" presId="urn:microsoft.com/office/officeart/2005/8/layout/orgChart1"/>
    <dgm:cxn modelId="{6D5521A4-D2CA-4462-87FF-63F87570F54C}" type="presParOf" srcId="{5F32FF3A-930B-4A70-94A0-B44CB3C8C797}" destId="{35DFFB98-6C38-412D-8A24-BCD805A414BA}" srcOrd="0" destOrd="0" presId="urn:microsoft.com/office/officeart/2005/8/layout/orgChart1"/>
    <dgm:cxn modelId="{0985E1FF-B1E4-4BC0-ADD8-F68C5541CAC4}" type="presParOf" srcId="{5F32FF3A-930B-4A70-94A0-B44CB3C8C797}" destId="{70C8724A-B0F4-4FB4-AE12-8EAC89768D21}" srcOrd="1" destOrd="0" presId="urn:microsoft.com/office/officeart/2005/8/layout/orgChart1"/>
    <dgm:cxn modelId="{50BA971B-FE48-4C24-870B-75FB27C948F2}" type="presParOf" srcId="{E0680260-2203-4842-8745-22DE310924C3}" destId="{6B7B69DD-581E-43FE-BFEA-2B65F18394C3}" srcOrd="1" destOrd="0" presId="urn:microsoft.com/office/officeart/2005/8/layout/orgChart1"/>
    <dgm:cxn modelId="{095B9950-3BB2-4AC8-A4F7-4E3B77CBE81E}" type="presParOf" srcId="{E0680260-2203-4842-8745-22DE310924C3}" destId="{430A0607-93BD-4794-93C7-ACB2F564327A}" srcOrd="2" destOrd="0" presId="urn:microsoft.com/office/officeart/2005/8/layout/orgChart1"/>
    <dgm:cxn modelId="{E289BD8E-6F86-4824-B37B-94DADBCA3F42}" type="presParOf" srcId="{97B54388-522C-43A3-B855-33DEF2866C37}" destId="{35F13298-0EA5-430A-97A5-5F335E350A45}" srcOrd="2" destOrd="0" presId="urn:microsoft.com/office/officeart/2005/8/layout/orgChart1"/>
    <dgm:cxn modelId="{B8F7800C-0AE2-48AE-91DE-AE1FF2893AD3}" type="presParOf" srcId="{97B54388-522C-43A3-B855-33DEF2866C37}" destId="{EC2A9078-E16C-47D1-878E-2137D8839C4B}" srcOrd="3" destOrd="0" presId="urn:microsoft.com/office/officeart/2005/8/layout/orgChart1"/>
    <dgm:cxn modelId="{F4F6E19A-5DCB-49A4-A324-573D5442EAE1}" type="presParOf" srcId="{EC2A9078-E16C-47D1-878E-2137D8839C4B}" destId="{D35C30C1-D3E0-4EB0-9D08-AFBEE605A582}" srcOrd="0" destOrd="0" presId="urn:microsoft.com/office/officeart/2005/8/layout/orgChart1"/>
    <dgm:cxn modelId="{1A6D9385-DFEB-4CAF-9586-B5A860F7BA97}" type="presParOf" srcId="{D35C30C1-D3E0-4EB0-9D08-AFBEE605A582}" destId="{756D1298-A17B-42CB-A8D2-E615E975F121}" srcOrd="0" destOrd="0" presId="urn:microsoft.com/office/officeart/2005/8/layout/orgChart1"/>
    <dgm:cxn modelId="{A81308E2-4F9A-4C27-9B65-E0A001BE161C}" type="presParOf" srcId="{D35C30C1-D3E0-4EB0-9D08-AFBEE605A582}" destId="{441CD59D-6B8B-4CE0-949F-76FEB15FB836}" srcOrd="1" destOrd="0" presId="urn:microsoft.com/office/officeart/2005/8/layout/orgChart1"/>
    <dgm:cxn modelId="{69685C5D-5EC0-404B-A41D-239C29231CB6}" type="presParOf" srcId="{EC2A9078-E16C-47D1-878E-2137D8839C4B}" destId="{843FE979-541D-4102-899B-923CF2552DB3}" srcOrd="1" destOrd="0" presId="urn:microsoft.com/office/officeart/2005/8/layout/orgChart1"/>
    <dgm:cxn modelId="{9C115EA2-D000-43C3-A801-CFE742383221}" type="presParOf" srcId="{EC2A9078-E16C-47D1-878E-2137D8839C4B}" destId="{C7CDAD22-1F29-4ACF-9853-429B1A150FBE}" srcOrd="2" destOrd="0" presId="urn:microsoft.com/office/officeart/2005/8/layout/orgChart1"/>
    <dgm:cxn modelId="{F12E6F8B-FECA-429B-8F21-A1DD9DB87184}" type="presParOf" srcId="{97B54388-522C-43A3-B855-33DEF2866C37}" destId="{5083B680-DCD7-4D48-9562-996FB5EC282F}" srcOrd="4" destOrd="0" presId="urn:microsoft.com/office/officeart/2005/8/layout/orgChart1"/>
    <dgm:cxn modelId="{D03C8859-8B34-4365-953F-03DDE6A83CF8}" type="presParOf" srcId="{97B54388-522C-43A3-B855-33DEF2866C37}" destId="{81B8C615-5E81-4ED8-917E-65BCB9EE2CE1}" srcOrd="5" destOrd="0" presId="urn:microsoft.com/office/officeart/2005/8/layout/orgChart1"/>
    <dgm:cxn modelId="{4E533913-98C9-455C-A084-44F97E764D46}" type="presParOf" srcId="{81B8C615-5E81-4ED8-917E-65BCB9EE2CE1}" destId="{D47FC227-5BAC-4FAD-AFC8-A154EB7B2737}" srcOrd="0" destOrd="0" presId="urn:microsoft.com/office/officeart/2005/8/layout/orgChart1"/>
    <dgm:cxn modelId="{C8AD1EC0-03EC-45C9-A2FB-62CFEDE8E136}" type="presParOf" srcId="{D47FC227-5BAC-4FAD-AFC8-A154EB7B2737}" destId="{A733D556-2115-4563-AE2C-0C2718F7A720}" srcOrd="0" destOrd="0" presId="urn:microsoft.com/office/officeart/2005/8/layout/orgChart1"/>
    <dgm:cxn modelId="{B1C22F49-0D82-411B-8626-A553D5C61858}" type="presParOf" srcId="{D47FC227-5BAC-4FAD-AFC8-A154EB7B2737}" destId="{B8FDCFFC-DB65-429B-82A1-C985AA9D690A}" srcOrd="1" destOrd="0" presId="urn:microsoft.com/office/officeart/2005/8/layout/orgChart1"/>
    <dgm:cxn modelId="{028FC503-B241-43BF-B9B0-0B5AB15C8214}" type="presParOf" srcId="{81B8C615-5E81-4ED8-917E-65BCB9EE2CE1}" destId="{5DA612CD-BBCA-4275-BACD-83A32BED7EA4}" srcOrd="1" destOrd="0" presId="urn:microsoft.com/office/officeart/2005/8/layout/orgChart1"/>
    <dgm:cxn modelId="{919D9FA9-9A0A-4549-97E7-B66AA59D0C82}" type="presParOf" srcId="{81B8C615-5E81-4ED8-917E-65BCB9EE2CE1}" destId="{0A939D87-70B5-4DB9-9811-61DE9E2CE8DC}" srcOrd="2" destOrd="0" presId="urn:microsoft.com/office/officeart/2005/8/layout/orgChart1"/>
    <dgm:cxn modelId="{4D45A05E-5ACE-4AB8-A7E2-514EAE0737DE}" type="presParOf" srcId="{97B54388-522C-43A3-B855-33DEF2866C37}" destId="{D5CF0561-AD9A-4E6C-AF14-0036BEC69D8D}" srcOrd="6" destOrd="0" presId="urn:microsoft.com/office/officeart/2005/8/layout/orgChart1"/>
    <dgm:cxn modelId="{19AB61AE-19BD-4DDB-A9A8-EAC4E6FD7AEA}" type="presParOf" srcId="{97B54388-522C-43A3-B855-33DEF2866C37}" destId="{79DFFEB6-4D15-4E40-95F1-B1998804973A}" srcOrd="7" destOrd="0" presId="urn:microsoft.com/office/officeart/2005/8/layout/orgChart1"/>
    <dgm:cxn modelId="{21BAD15D-DCDC-4481-9484-75323F250C02}" type="presParOf" srcId="{79DFFEB6-4D15-4E40-95F1-B1998804973A}" destId="{A6E9510F-2D24-43E7-8F8A-F23789E761D9}" srcOrd="0" destOrd="0" presId="urn:microsoft.com/office/officeart/2005/8/layout/orgChart1"/>
    <dgm:cxn modelId="{56388545-A302-45C1-A6DD-5D5422AC6D9D}" type="presParOf" srcId="{A6E9510F-2D24-43E7-8F8A-F23789E761D9}" destId="{57F83B1A-79A6-4A5B-A7C8-428479FDC0DC}" srcOrd="0" destOrd="0" presId="urn:microsoft.com/office/officeart/2005/8/layout/orgChart1"/>
    <dgm:cxn modelId="{168E84A7-1AC5-4A8F-B2F8-44AFE6CCAB35}" type="presParOf" srcId="{A6E9510F-2D24-43E7-8F8A-F23789E761D9}" destId="{0DB7AC02-BBE2-46AE-8CC9-4C1E5EF69070}" srcOrd="1" destOrd="0" presId="urn:microsoft.com/office/officeart/2005/8/layout/orgChart1"/>
    <dgm:cxn modelId="{D44D9F7A-79A4-4714-B375-DC97CA02051A}" type="presParOf" srcId="{79DFFEB6-4D15-4E40-95F1-B1998804973A}" destId="{D33BF0C4-EEE9-4F3F-B422-FC983AD6C18A}" srcOrd="1" destOrd="0" presId="urn:microsoft.com/office/officeart/2005/8/layout/orgChart1"/>
    <dgm:cxn modelId="{EFD7F785-476F-4D15-BC89-9156B5CDBA57}" type="presParOf" srcId="{79DFFEB6-4D15-4E40-95F1-B1998804973A}" destId="{21F18147-0215-4A53-A9F6-53AFEA07F1E2}" srcOrd="2" destOrd="0" presId="urn:microsoft.com/office/officeart/2005/8/layout/orgChart1"/>
    <dgm:cxn modelId="{8ED7D464-3057-4B34-83AE-E4DA709C0180}" type="presParOf" srcId="{4FAF5A50-749C-414E-84B7-A0803BA8235D}" destId="{55550C0B-EC64-4057-A50B-C116C126787E}" srcOrd="2" destOrd="0" presId="urn:microsoft.com/office/officeart/2005/8/layout/orgChart1"/>
    <dgm:cxn modelId="{16BCA1F6-9D07-4201-9687-EDF0025D2EFE}" type="presParOf" srcId="{C22D895D-0B49-4E50-8289-9ABA7B4D4A5F}" destId="{8C75A50C-C1D8-44C1-BED6-BFCB2985758E}" srcOrd="4" destOrd="0" presId="urn:microsoft.com/office/officeart/2005/8/layout/orgChart1"/>
    <dgm:cxn modelId="{8ED8C12B-9F4B-415D-94DE-D895301107BD}" type="presParOf" srcId="{C22D895D-0B49-4E50-8289-9ABA7B4D4A5F}" destId="{F8C69E45-CB98-433E-A9A3-5DC1F360D1A7}" srcOrd="5" destOrd="0" presId="urn:microsoft.com/office/officeart/2005/8/layout/orgChart1"/>
    <dgm:cxn modelId="{136D3642-0D32-4B9E-B306-952A7E49A222}" type="presParOf" srcId="{F8C69E45-CB98-433E-A9A3-5DC1F360D1A7}" destId="{5B215526-5C73-4416-8E67-BA8CCAB75D86}" srcOrd="0" destOrd="0" presId="urn:microsoft.com/office/officeart/2005/8/layout/orgChart1"/>
    <dgm:cxn modelId="{1551AD47-C5F5-4D4F-82DB-D1029C1ABAE7}" type="presParOf" srcId="{5B215526-5C73-4416-8E67-BA8CCAB75D86}" destId="{3D517508-C352-4F59-AB62-6B14F19C7D67}" srcOrd="0" destOrd="0" presId="urn:microsoft.com/office/officeart/2005/8/layout/orgChart1"/>
    <dgm:cxn modelId="{B795ED60-D4C1-42B8-9503-0B3568DD958C}" type="presParOf" srcId="{5B215526-5C73-4416-8E67-BA8CCAB75D86}" destId="{4D1C51FE-CE07-4AD4-ADCC-68610FC73A2F}" srcOrd="1" destOrd="0" presId="urn:microsoft.com/office/officeart/2005/8/layout/orgChart1"/>
    <dgm:cxn modelId="{498BF810-C3AF-410D-9CC5-2CC820AC9C2E}" type="presParOf" srcId="{F8C69E45-CB98-433E-A9A3-5DC1F360D1A7}" destId="{F1D56608-6D28-4BAA-8008-7A5BEA967B3B}" srcOrd="1" destOrd="0" presId="urn:microsoft.com/office/officeart/2005/8/layout/orgChart1"/>
    <dgm:cxn modelId="{6D3CE985-0DD7-4871-8197-C5592364CF8A}" type="presParOf" srcId="{F1D56608-6D28-4BAA-8008-7A5BEA967B3B}" destId="{715826FF-7FFF-4271-8028-428B661048D3}" srcOrd="0" destOrd="0" presId="urn:microsoft.com/office/officeart/2005/8/layout/orgChart1"/>
    <dgm:cxn modelId="{F1362FB3-1432-49DF-BA3D-A9B84EA0C850}" type="presParOf" srcId="{F1D56608-6D28-4BAA-8008-7A5BEA967B3B}" destId="{4B9C3EE7-DFF6-4A0F-A966-3FF8B0E975F6}" srcOrd="1" destOrd="0" presId="urn:microsoft.com/office/officeart/2005/8/layout/orgChart1"/>
    <dgm:cxn modelId="{BBFB17C0-744D-44FB-8CE2-CDA5A422A4E5}" type="presParOf" srcId="{4B9C3EE7-DFF6-4A0F-A966-3FF8B0E975F6}" destId="{94F1939F-A6E1-4639-9B51-397B18FBA864}" srcOrd="0" destOrd="0" presId="urn:microsoft.com/office/officeart/2005/8/layout/orgChart1"/>
    <dgm:cxn modelId="{F49F86E7-3082-4579-97B5-7210E126DC6C}" type="presParOf" srcId="{94F1939F-A6E1-4639-9B51-397B18FBA864}" destId="{D78E8DCB-53A8-4C68-9152-359C2651B371}" srcOrd="0" destOrd="0" presId="urn:microsoft.com/office/officeart/2005/8/layout/orgChart1"/>
    <dgm:cxn modelId="{D871A44C-D667-4700-8E29-EB9109FE2770}" type="presParOf" srcId="{94F1939F-A6E1-4639-9B51-397B18FBA864}" destId="{B4A4AF36-0700-4FDC-87C2-9C9563CF7333}" srcOrd="1" destOrd="0" presId="urn:microsoft.com/office/officeart/2005/8/layout/orgChart1"/>
    <dgm:cxn modelId="{2E51D816-5B06-45BF-8378-830BAC4675F0}" type="presParOf" srcId="{4B9C3EE7-DFF6-4A0F-A966-3FF8B0E975F6}" destId="{41CBB01E-E932-42E5-901F-DEEF0D32FF07}" srcOrd="1" destOrd="0" presId="urn:microsoft.com/office/officeart/2005/8/layout/orgChart1"/>
    <dgm:cxn modelId="{8806C061-580F-40F4-87CD-542EF5F03CDA}" type="presParOf" srcId="{4B9C3EE7-DFF6-4A0F-A966-3FF8B0E975F6}" destId="{DAAC8278-51F7-4572-A71F-0B88188B7806}" srcOrd="2" destOrd="0" presId="urn:microsoft.com/office/officeart/2005/8/layout/orgChart1"/>
    <dgm:cxn modelId="{8247ACF7-B367-4FD1-B982-DF77928935F5}" type="presParOf" srcId="{F1D56608-6D28-4BAA-8008-7A5BEA967B3B}" destId="{4475F4F6-EBAD-44E7-9A92-E5F3F2BC37BD}" srcOrd="2" destOrd="0" presId="urn:microsoft.com/office/officeart/2005/8/layout/orgChart1"/>
    <dgm:cxn modelId="{D90AEBC7-03FD-4D08-A3A1-12652062F7B0}" type="presParOf" srcId="{F1D56608-6D28-4BAA-8008-7A5BEA967B3B}" destId="{673BB063-1BD7-43A5-AEE5-FA4A8290520A}" srcOrd="3" destOrd="0" presId="urn:microsoft.com/office/officeart/2005/8/layout/orgChart1"/>
    <dgm:cxn modelId="{AD5B5154-EEB0-437C-BBF5-D7605E39D5DD}" type="presParOf" srcId="{673BB063-1BD7-43A5-AEE5-FA4A8290520A}" destId="{8597140B-C450-4758-B137-001469243BC7}" srcOrd="0" destOrd="0" presId="urn:microsoft.com/office/officeart/2005/8/layout/orgChart1"/>
    <dgm:cxn modelId="{8D7F320C-60B3-4358-8860-8D2E6BDE7CBB}" type="presParOf" srcId="{8597140B-C450-4758-B137-001469243BC7}" destId="{41049842-34BC-46FC-B576-29BF9AFBE6F0}" srcOrd="0" destOrd="0" presId="urn:microsoft.com/office/officeart/2005/8/layout/orgChart1"/>
    <dgm:cxn modelId="{56ABF10B-2AF9-4C4B-8CDD-7D181988CB8F}" type="presParOf" srcId="{8597140B-C450-4758-B137-001469243BC7}" destId="{FB867BB6-5EFE-4856-BB43-4B1828E474C0}" srcOrd="1" destOrd="0" presId="urn:microsoft.com/office/officeart/2005/8/layout/orgChart1"/>
    <dgm:cxn modelId="{32B4F540-E705-4D3B-B97C-070743996F3B}" type="presParOf" srcId="{673BB063-1BD7-43A5-AEE5-FA4A8290520A}" destId="{4161EBAB-DA53-4C57-B4B1-317F5251EE2D}" srcOrd="1" destOrd="0" presId="urn:microsoft.com/office/officeart/2005/8/layout/orgChart1"/>
    <dgm:cxn modelId="{74F0D640-0D92-4EEF-A708-646135CEEC9D}" type="presParOf" srcId="{673BB063-1BD7-43A5-AEE5-FA4A8290520A}" destId="{5829BFA2-8085-49C1-9202-12F3DAF91E58}" srcOrd="2" destOrd="0" presId="urn:microsoft.com/office/officeart/2005/8/layout/orgChart1"/>
    <dgm:cxn modelId="{F7433BC4-83A8-4DD0-BB0D-BAE8103BF9BB}" type="presParOf" srcId="{F1D56608-6D28-4BAA-8008-7A5BEA967B3B}" destId="{B3975EA9-C82F-4A62-A84F-EFCB685CB5A2}" srcOrd="4" destOrd="0" presId="urn:microsoft.com/office/officeart/2005/8/layout/orgChart1"/>
    <dgm:cxn modelId="{51B8EF7E-F80C-414D-B1A9-FC7CFAD0BB03}" type="presParOf" srcId="{F1D56608-6D28-4BAA-8008-7A5BEA967B3B}" destId="{5F4B850D-D311-4EA6-BCB7-A39CD222A0E2}" srcOrd="5" destOrd="0" presId="urn:microsoft.com/office/officeart/2005/8/layout/orgChart1"/>
    <dgm:cxn modelId="{ADB84AB6-2AE6-4C23-8D1E-CE4DABEFE976}" type="presParOf" srcId="{5F4B850D-D311-4EA6-BCB7-A39CD222A0E2}" destId="{2170125D-70BC-4838-9ACF-BC2707EF572D}" srcOrd="0" destOrd="0" presId="urn:microsoft.com/office/officeart/2005/8/layout/orgChart1"/>
    <dgm:cxn modelId="{5D62B437-3491-4F28-A2A1-997AB72A1D1C}" type="presParOf" srcId="{2170125D-70BC-4838-9ACF-BC2707EF572D}" destId="{5B15C9B7-5C49-4939-9658-06D9618571C9}" srcOrd="0" destOrd="0" presId="urn:microsoft.com/office/officeart/2005/8/layout/orgChart1"/>
    <dgm:cxn modelId="{E53E36B0-CADA-4BCC-8CF2-E5F7C15032F0}" type="presParOf" srcId="{2170125D-70BC-4838-9ACF-BC2707EF572D}" destId="{D91EFCE7-0890-455E-A89E-3D7A9883E64C}" srcOrd="1" destOrd="0" presId="urn:microsoft.com/office/officeart/2005/8/layout/orgChart1"/>
    <dgm:cxn modelId="{A8CD002B-F54D-4DA4-ADAC-A530A89E8D77}" type="presParOf" srcId="{5F4B850D-D311-4EA6-BCB7-A39CD222A0E2}" destId="{65650027-2BAE-4984-8904-8343A8C5B737}" srcOrd="1" destOrd="0" presId="urn:microsoft.com/office/officeart/2005/8/layout/orgChart1"/>
    <dgm:cxn modelId="{7A9335AA-B9E2-4292-95B9-5E03D4132C54}" type="presParOf" srcId="{5F4B850D-D311-4EA6-BCB7-A39CD222A0E2}" destId="{89E892DA-62B2-436C-8748-018D8E057824}" srcOrd="2" destOrd="0" presId="urn:microsoft.com/office/officeart/2005/8/layout/orgChart1"/>
    <dgm:cxn modelId="{D5337A3F-62A0-46D9-9C93-9775E6C0EA66}" type="presParOf" srcId="{F8C69E45-CB98-433E-A9A3-5DC1F360D1A7}" destId="{FD9E2D13-98F6-4422-8BE1-8B8417F1A5F4}" srcOrd="2" destOrd="0" presId="urn:microsoft.com/office/officeart/2005/8/layout/orgChart1"/>
    <dgm:cxn modelId="{A1A72603-0425-4563-9EB7-51AADED89A2F}" type="presParOf" srcId="{C22D895D-0B49-4E50-8289-9ABA7B4D4A5F}" destId="{0C43B520-BAFA-458B-8726-22DDA80A40B4}" srcOrd="6" destOrd="0" presId="urn:microsoft.com/office/officeart/2005/8/layout/orgChart1"/>
    <dgm:cxn modelId="{2B3C875F-731E-433B-81DB-A198294CAB19}" type="presParOf" srcId="{C22D895D-0B49-4E50-8289-9ABA7B4D4A5F}" destId="{00ECD974-C57C-4C57-AFBF-B295D48EDB0B}" srcOrd="7" destOrd="0" presId="urn:microsoft.com/office/officeart/2005/8/layout/orgChart1"/>
    <dgm:cxn modelId="{F8A71AD2-6E97-49A5-90BD-D7E37A633C15}" type="presParOf" srcId="{00ECD974-C57C-4C57-AFBF-B295D48EDB0B}" destId="{40FEBBF6-CC8B-4ADF-B76D-04065D401429}" srcOrd="0" destOrd="0" presId="urn:microsoft.com/office/officeart/2005/8/layout/orgChart1"/>
    <dgm:cxn modelId="{66301C08-5486-4F6C-AFD0-11780FF9A2F5}" type="presParOf" srcId="{40FEBBF6-CC8B-4ADF-B76D-04065D401429}" destId="{C12F73F6-F610-4976-8351-57EECA976794}" srcOrd="0" destOrd="0" presId="urn:microsoft.com/office/officeart/2005/8/layout/orgChart1"/>
    <dgm:cxn modelId="{151F8007-A52D-4D0D-90A0-06EF74FB33CB}" type="presParOf" srcId="{40FEBBF6-CC8B-4ADF-B76D-04065D401429}" destId="{08F8CFB7-8878-44FA-A2CD-084324EC7122}" srcOrd="1" destOrd="0" presId="urn:microsoft.com/office/officeart/2005/8/layout/orgChart1"/>
    <dgm:cxn modelId="{17A65883-9E2C-4199-A805-F2D6E1430E9C}" type="presParOf" srcId="{00ECD974-C57C-4C57-AFBF-B295D48EDB0B}" destId="{842BDD5E-5814-4D83-8E50-3AAB6D8055A7}" srcOrd="1" destOrd="0" presId="urn:microsoft.com/office/officeart/2005/8/layout/orgChart1"/>
    <dgm:cxn modelId="{AC85576C-DB6A-46B4-BFDB-F8B4CF09834C}" type="presParOf" srcId="{842BDD5E-5814-4D83-8E50-3AAB6D8055A7}" destId="{F16FBCF8-3ED3-4B61-B481-7189B3EB72B1}" srcOrd="0" destOrd="0" presId="urn:microsoft.com/office/officeart/2005/8/layout/orgChart1"/>
    <dgm:cxn modelId="{23943A2D-7E17-4C71-B6A4-C2B895E1E262}" type="presParOf" srcId="{842BDD5E-5814-4D83-8E50-3AAB6D8055A7}" destId="{24A8EDBD-2146-40FC-AAB6-45611D48AD46}" srcOrd="1" destOrd="0" presId="urn:microsoft.com/office/officeart/2005/8/layout/orgChart1"/>
    <dgm:cxn modelId="{21C21783-AF63-4EAD-B17D-31AB51ED964C}" type="presParOf" srcId="{24A8EDBD-2146-40FC-AAB6-45611D48AD46}" destId="{4B3AF75E-7630-4A58-9987-C12A037F1A12}" srcOrd="0" destOrd="0" presId="urn:microsoft.com/office/officeart/2005/8/layout/orgChart1"/>
    <dgm:cxn modelId="{F90CAABC-4CC3-4026-B040-09B1E1D5EB8C}" type="presParOf" srcId="{4B3AF75E-7630-4A58-9987-C12A037F1A12}" destId="{8179800E-66E2-4695-863A-3ACC0C3D5AFB}" srcOrd="0" destOrd="0" presId="urn:microsoft.com/office/officeart/2005/8/layout/orgChart1"/>
    <dgm:cxn modelId="{A3A5E9E0-9DE5-492D-AFD2-E47AC66037C0}" type="presParOf" srcId="{4B3AF75E-7630-4A58-9987-C12A037F1A12}" destId="{8CC4CA35-C41A-4170-A07F-3C1EBEBAEB96}" srcOrd="1" destOrd="0" presId="urn:microsoft.com/office/officeart/2005/8/layout/orgChart1"/>
    <dgm:cxn modelId="{DA6A6DBA-D742-47C7-B375-704CC006F239}" type="presParOf" srcId="{24A8EDBD-2146-40FC-AAB6-45611D48AD46}" destId="{D8AC4FD7-3A87-4790-9883-46A1DF2EFEDA}" srcOrd="1" destOrd="0" presId="urn:microsoft.com/office/officeart/2005/8/layout/orgChart1"/>
    <dgm:cxn modelId="{58BFA4A2-40FD-4C5F-8BF8-B51007F84052}" type="presParOf" srcId="{D8AC4FD7-3A87-4790-9883-46A1DF2EFEDA}" destId="{78727659-4E79-482B-A61E-2EA20CA1D80B}" srcOrd="0" destOrd="0" presId="urn:microsoft.com/office/officeart/2005/8/layout/orgChart1"/>
    <dgm:cxn modelId="{0F951D78-02F4-4FE8-BD68-CD84E7FB218B}" type="presParOf" srcId="{D8AC4FD7-3A87-4790-9883-46A1DF2EFEDA}" destId="{148C2FA1-70BB-47AE-A395-2DFD03F8CD5D}" srcOrd="1" destOrd="0" presId="urn:microsoft.com/office/officeart/2005/8/layout/orgChart1"/>
    <dgm:cxn modelId="{AE8C3C18-AF4A-45F4-9D03-A64D7DE11317}" type="presParOf" srcId="{148C2FA1-70BB-47AE-A395-2DFD03F8CD5D}" destId="{052DF9FE-85E3-43E4-BC28-52408E6F3A96}" srcOrd="0" destOrd="0" presId="urn:microsoft.com/office/officeart/2005/8/layout/orgChart1"/>
    <dgm:cxn modelId="{4D341C4D-09ED-48D8-8EFB-126CD47FA07E}" type="presParOf" srcId="{052DF9FE-85E3-43E4-BC28-52408E6F3A96}" destId="{032A5EE6-EFF5-44D2-B89D-307E3EDCABAE}" srcOrd="0" destOrd="0" presId="urn:microsoft.com/office/officeart/2005/8/layout/orgChart1"/>
    <dgm:cxn modelId="{7C5E2A60-5B56-4D49-8B64-55B175FCB096}" type="presParOf" srcId="{052DF9FE-85E3-43E4-BC28-52408E6F3A96}" destId="{7C449159-1FC1-4201-BB52-DA6480FBC1C6}" srcOrd="1" destOrd="0" presId="urn:microsoft.com/office/officeart/2005/8/layout/orgChart1"/>
    <dgm:cxn modelId="{65B3D708-1463-4A6E-9033-0A42F9714317}" type="presParOf" srcId="{148C2FA1-70BB-47AE-A395-2DFD03F8CD5D}" destId="{A46230D4-12D5-423E-A7C5-4BAB1353B6F4}" srcOrd="1" destOrd="0" presId="urn:microsoft.com/office/officeart/2005/8/layout/orgChart1"/>
    <dgm:cxn modelId="{7D55BAF8-5097-435A-8632-CDE7DCF25F8B}" type="presParOf" srcId="{148C2FA1-70BB-47AE-A395-2DFD03F8CD5D}" destId="{87264F81-56E6-431F-A1BA-4D08E32AD166}" srcOrd="2" destOrd="0" presId="urn:microsoft.com/office/officeart/2005/8/layout/orgChart1"/>
    <dgm:cxn modelId="{B5417FDC-FC14-4660-B0A2-0EAC829825BE}" type="presParOf" srcId="{D8AC4FD7-3A87-4790-9883-46A1DF2EFEDA}" destId="{1D8CE8FE-EADE-4F3D-9769-113D345D86B5}" srcOrd="2" destOrd="0" presId="urn:microsoft.com/office/officeart/2005/8/layout/orgChart1"/>
    <dgm:cxn modelId="{AB216C2E-CDDF-498A-8040-39BECF83E367}" type="presParOf" srcId="{D8AC4FD7-3A87-4790-9883-46A1DF2EFEDA}" destId="{DF5277EA-C138-4889-BE28-369B6240E2E5}" srcOrd="3" destOrd="0" presId="urn:microsoft.com/office/officeart/2005/8/layout/orgChart1"/>
    <dgm:cxn modelId="{0F9FCCAF-F6C0-44E7-9925-BB0B22F38D8B}" type="presParOf" srcId="{DF5277EA-C138-4889-BE28-369B6240E2E5}" destId="{AC8FA9EB-611B-4971-BEA5-A460E0668D06}" srcOrd="0" destOrd="0" presId="urn:microsoft.com/office/officeart/2005/8/layout/orgChart1"/>
    <dgm:cxn modelId="{441F825F-4E50-4384-911F-217BCC3DC59B}" type="presParOf" srcId="{AC8FA9EB-611B-4971-BEA5-A460E0668D06}" destId="{D7131DFF-3AEF-427E-ACF4-89342B63D5C8}" srcOrd="0" destOrd="0" presId="urn:microsoft.com/office/officeart/2005/8/layout/orgChart1"/>
    <dgm:cxn modelId="{2F24BAEB-98E2-4E78-8926-CCA2D8D599C3}" type="presParOf" srcId="{AC8FA9EB-611B-4971-BEA5-A460E0668D06}" destId="{3361AE40-D158-4CAD-BAED-1556CDB250F9}" srcOrd="1" destOrd="0" presId="urn:microsoft.com/office/officeart/2005/8/layout/orgChart1"/>
    <dgm:cxn modelId="{0D410A39-BDDA-41A4-9E06-BC99F7E2FA31}" type="presParOf" srcId="{DF5277EA-C138-4889-BE28-369B6240E2E5}" destId="{7A077CE9-CE51-4B4C-91C1-5692CE34536D}" srcOrd="1" destOrd="0" presId="urn:microsoft.com/office/officeart/2005/8/layout/orgChart1"/>
    <dgm:cxn modelId="{738D5BD7-5E08-4B21-8040-D5DB184B8F05}" type="presParOf" srcId="{DF5277EA-C138-4889-BE28-369B6240E2E5}" destId="{A9B5D3FF-2745-4E4D-8BB6-E5E1653519F9}" srcOrd="2" destOrd="0" presId="urn:microsoft.com/office/officeart/2005/8/layout/orgChart1"/>
    <dgm:cxn modelId="{5357C393-016F-43D4-93A3-A5C0D85798EB}" type="presParOf" srcId="{24A8EDBD-2146-40FC-AAB6-45611D48AD46}" destId="{FA85E3AF-B108-4E25-AF8B-7D8FF46237CB}" srcOrd="2" destOrd="0" presId="urn:microsoft.com/office/officeart/2005/8/layout/orgChart1"/>
    <dgm:cxn modelId="{1E10A91C-0C24-4042-99CE-E61A5C3DC329}" type="presParOf" srcId="{842BDD5E-5814-4D83-8E50-3AAB6D8055A7}" destId="{C6940476-D59D-4A08-8508-0ED7DBA4EA71}" srcOrd="2" destOrd="0" presId="urn:microsoft.com/office/officeart/2005/8/layout/orgChart1"/>
    <dgm:cxn modelId="{5314CED5-5B01-4C99-909E-5B455F9CF77A}" type="presParOf" srcId="{842BDD5E-5814-4D83-8E50-3AAB6D8055A7}" destId="{32200A67-26BB-45D3-91F7-8AFCABECB242}" srcOrd="3" destOrd="0" presId="urn:microsoft.com/office/officeart/2005/8/layout/orgChart1"/>
    <dgm:cxn modelId="{6489F543-24A8-43DF-9255-28FF74EA506D}" type="presParOf" srcId="{32200A67-26BB-45D3-91F7-8AFCABECB242}" destId="{1DB22C6C-65B1-4217-9F3A-2526C66D9AA9}" srcOrd="0" destOrd="0" presId="urn:microsoft.com/office/officeart/2005/8/layout/orgChart1"/>
    <dgm:cxn modelId="{B2945389-976F-4F77-AB84-F0DE1396AAF4}" type="presParOf" srcId="{1DB22C6C-65B1-4217-9F3A-2526C66D9AA9}" destId="{74C2AB89-1EEB-42A9-878B-CBD0FA9E6C6A}" srcOrd="0" destOrd="0" presId="urn:microsoft.com/office/officeart/2005/8/layout/orgChart1"/>
    <dgm:cxn modelId="{F3D15033-2676-48CC-A56F-E8C94B61BE46}" type="presParOf" srcId="{1DB22C6C-65B1-4217-9F3A-2526C66D9AA9}" destId="{9473A9C7-A4D7-4ED2-A60D-A8A78B7C425A}" srcOrd="1" destOrd="0" presId="urn:microsoft.com/office/officeart/2005/8/layout/orgChart1"/>
    <dgm:cxn modelId="{527FC485-D5FD-4056-9FC2-BAC5F8C91888}" type="presParOf" srcId="{32200A67-26BB-45D3-91F7-8AFCABECB242}" destId="{4B43681A-E111-4D6C-91C4-36DD5DC2B3AD}" srcOrd="1" destOrd="0" presId="urn:microsoft.com/office/officeart/2005/8/layout/orgChart1"/>
    <dgm:cxn modelId="{24DC57DF-5A93-461D-B11C-59C66CD7D1B7}" type="presParOf" srcId="{4B43681A-E111-4D6C-91C4-36DD5DC2B3AD}" destId="{4E33CDD0-DBF7-4EEE-BEFD-7AD0012EAE41}" srcOrd="0" destOrd="0" presId="urn:microsoft.com/office/officeart/2005/8/layout/orgChart1"/>
    <dgm:cxn modelId="{8E53F39F-0137-45A8-BB02-A740FD40863C}" type="presParOf" srcId="{4B43681A-E111-4D6C-91C4-36DD5DC2B3AD}" destId="{DBFD4AD9-C667-4ABE-B9A3-315880992CBC}" srcOrd="1" destOrd="0" presId="urn:microsoft.com/office/officeart/2005/8/layout/orgChart1"/>
    <dgm:cxn modelId="{01FD1C5E-71F7-4713-BEE2-9C180514E60E}" type="presParOf" srcId="{DBFD4AD9-C667-4ABE-B9A3-315880992CBC}" destId="{E6C2FDF6-CC39-409B-9F52-0CF38241A37C}" srcOrd="0" destOrd="0" presId="urn:microsoft.com/office/officeart/2005/8/layout/orgChart1"/>
    <dgm:cxn modelId="{624845D5-EE77-4451-AC8F-4C857027F1C6}" type="presParOf" srcId="{E6C2FDF6-CC39-409B-9F52-0CF38241A37C}" destId="{4D3A629E-4E11-4B84-904D-28D6968696EA}" srcOrd="0" destOrd="0" presId="urn:microsoft.com/office/officeart/2005/8/layout/orgChart1"/>
    <dgm:cxn modelId="{2896FFB9-BAFA-427B-8307-DA919381068C}" type="presParOf" srcId="{E6C2FDF6-CC39-409B-9F52-0CF38241A37C}" destId="{CBFC4D5B-0954-4398-8A9A-8E0B56D63681}" srcOrd="1" destOrd="0" presId="urn:microsoft.com/office/officeart/2005/8/layout/orgChart1"/>
    <dgm:cxn modelId="{DCDE6095-1B11-4F1D-A523-78EFDAF0100B}" type="presParOf" srcId="{DBFD4AD9-C667-4ABE-B9A3-315880992CBC}" destId="{5F037645-465A-41DD-87FA-193DC48687BA}" srcOrd="1" destOrd="0" presId="urn:microsoft.com/office/officeart/2005/8/layout/orgChart1"/>
    <dgm:cxn modelId="{38810EF7-BE90-4E62-B2F8-82911F1D576D}" type="presParOf" srcId="{DBFD4AD9-C667-4ABE-B9A3-315880992CBC}" destId="{7ABC8CF2-297A-4621-853D-B7ECB661FCBA}" srcOrd="2" destOrd="0" presId="urn:microsoft.com/office/officeart/2005/8/layout/orgChart1"/>
    <dgm:cxn modelId="{0C4371BB-D23B-47FF-8615-5F83B5651D42}" type="presParOf" srcId="{4B43681A-E111-4D6C-91C4-36DD5DC2B3AD}" destId="{FA92606E-4CD6-42DD-B2E0-E74D471BDAFA}" srcOrd="2" destOrd="0" presId="urn:microsoft.com/office/officeart/2005/8/layout/orgChart1"/>
    <dgm:cxn modelId="{0D8049A4-AC59-4116-991E-C411E99BE9B1}" type="presParOf" srcId="{4B43681A-E111-4D6C-91C4-36DD5DC2B3AD}" destId="{9213D256-2BE4-4867-8E65-E8C89CD827A5}" srcOrd="3" destOrd="0" presId="urn:microsoft.com/office/officeart/2005/8/layout/orgChart1"/>
    <dgm:cxn modelId="{F8E1A6BD-36C3-4BAE-A21F-A192F5A50726}" type="presParOf" srcId="{9213D256-2BE4-4867-8E65-E8C89CD827A5}" destId="{913E7FC4-1829-4460-BA41-78F4BD53D9B1}" srcOrd="0" destOrd="0" presId="urn:microsoft.com/office/officeart/2005/8/layout/orgChart1"/>
    <dgm:cxn modelId="{7502177B-4ED3-4F7C-A940-8E22EF29FF2B}" type="presParOf" srcId="{913E7FC4-1829-4460-BA41-78F4BD53D9B1}" destId="{27ED0532-A7C3-408E-8211-4DF18608BCC1}" srcOrd="0" destOrd="0" presId="urn:microsoft.com/office/officeart/2005/8/layout/orgChart1"/>
    <dgm:cxn modelId="{252D30A9-B958-4FBA-A719-24A3E7215760}" type="presParOf" srcId="{913E7FC4-1829-4460-BA41-78F4BD53D9B1}" destId="{3DD11418-3C07-4399-8D9C-E22314A12E36}" srcOrd="1" destOrd="0" presId="urn:microsoft.com/office/officeart/2005/8/layout/orgChart1"/>
    <dgm:cxn modelId="{70E3723D-6DA6-415B-BB17-0DB9A68E9DEA}" type="presParOf" srcId="{9213D256-2BE4-4867-8E65-E8C89CD827A5}" destId="{A96B8DD2-99BC-406E-A8AE-25480675759B}" srcOrd="1" destOrd="0" presId="urn:microsoft.com/office/officeart/2005/8/layout/orgChart1"/>
    <dgm:cxn modelId="{13ECC0E2-4313-4556-BA89-6B845F31B0C2}" type="presParOf" srcId="{9213D256-2BE4-4867-8E65-E8C89CD827A5}" destId="{4F70E1A1-09D2-47A1-A6A6-1BF9A56AA303}" srcOrd="2" destOrd="0" presId="urn:microsoft.com/office/officeart/2005/8/layout/orgChart1"/>
    <dgm:cxn modelId="{B39A7984-3FF6-449C-96E4-F3C9586C41CB}" type="presParOf" srcId="{32200A67-26BB-45D3-91F7-8AFCABECB242}" destId="{7A385F59-F994-4510-B3FB-C1CE0461CD53}" srcOrd="2" destOrd="0" presId="urn:microsoft.com/office/officeart/2005/8/layout/orgChart1"/>
    <dgm:cxn modelId="{CF310EF8-869E-484C-968C-E483F1B9F61D}" type="presParOf" srcId="{00ECD974-C57C-4C57-AFBF-B295D48EDB0B}" destId="{9C7EA47A-5FA3-4DFD-8EBF-745682BEB91C}" srcOrd="2" destOrd="0" presId="urn:microsoft.com/office/officeart/2005/8/layout/orgChart1"/>
    <dgm:cxn modelId="{E187CC49-B523-4F36-8027-A4CF27F709F2}" type="presParOf" srcId="{C22D895D-0B49-4E50-8289-9ABA7B4D4A5F}" destId="{EA91F80A-460C-4F27-BAF9-B43EEEDF458E}" srcOrd="8" destOrd="0" presId="urn:microsoft.com/office/officeart/2005/8/layout/orgChart1"/>
    <dgm:cxn modelId="{05372A77-51B1-4FC0-910B-EB2026EC917B}" type="presParOf" srcId="{C22D895D-0B49-4E50-8289-9ABA7B4D4A5F}" destId="{3B2B99C7-B341-42D9-914E-60DF5F139FDC}" srcOrd="9" destOrd="0" presId="urn:microsoft.com/office/officeart/2005/8/layout/orgChart1"/>
    <dgm:cxn modelId="{1BFDEF04-04D1-49CA-AFD1-C3166DF40FBD}" type="presParOf" srcId="{3B2B99C7-B341-42D9-914E-60DF5F139FDC}" destId="{A1C91126-AC4D-4214-935D-2186817E2643}" srcOrd="0" destOrd="0" presId="urn:microsoft.com/office/officeart/2005/8/layout/orgChart1"/>
    <dgm:cxn modelId="{1B131DDE-53C0-4919-B231-5C54AC5589B2}" type="presParOf" srcId="{A1C91126-AC4D-4214-935D-2186817E2643}" destId="{C6B40964-3D84-49D3-959C-C9416C2E16BD}" srcOrd="0" destOrd="0" presId="urn:microsoft.com/office/officeart/2005/8/layout/orgChart1"/>
    <dgm:cxn modelId="{48DE5635-6292-4EA7-B231-08125D6C6096}" type="presParOf" srcId="{A1C91126-AC4D-4214-935D-2186817E2643}" destId="{C3A9DC5F-14DB-4744-9F53-ADDC9EB11D34}" srcOrd="1" destOrd="0" presId="urn:microsoft.com/office/officeart/2005/8/layout/orgChart1"/>
    <dgm:cxn modelId="{B84E4976-6456-4307-A890-1D4B206919BB}" type="presParOf" srcId="{3B2B99C7-B341-42D9-914E-60DF5F139FDC}" destId="{86EAE77D-11D0-4CBD-83B0-1C370889CC11}" srcOrd="1" destOrd="0" presId="urn:microsoft.com/office/officeart/2005/8/layout/orgChart1"/>
    <dgm:cxn modelId="{09670F05-FE51-4923-9642-4342F6A56E95}" type="presParOf" srcId="{86EAE77D-11D0-4CBD-83B0-1C370889CC11}" destId="{60979A10-32D1-4A85-AA0E-BCF0E0E6A93C}" srcOrd="0" destOrd="0" presId="urn:microsoft.com/office/officeart/2005/8/layout/orgChart1"/>
    <dgm:cxn modelId="{651D637D-3B44-4778-A55D-CEC6108D32C0}" type="presParOf" srcId="{86EAE77D-11D0-4CBD-83B0-1C370889CC11}" destId="{24B4C220-0E74-43BD-BADA-39CC52240752}" srcOrd="1" destOrd="0" presId="urn:microsoft.com/office/officeart/2005/8/layout/orgChart1"/>
    <dgm:cxn modelId="{089CAB98-C4F0-4A32-93A9-830F4BD8B94F}" type="presParOf" srcId="{24B4C220-0E74-43BD-BADA-39CC52240752}" destId="{C813A1A5-5A18-4D37-A03B-97AC6C80C969}" srcOrd="0" destOrd="0" presId="urn:microsoft.com/office/officeart/2005/8/layout/orgChart1"/>
    <dgm:cxn modelId="{6FD21EF3-CAB7-41CA-AC5C-599AE8C278C9}" type="presParOf" srcId="{C813A1A5-5A18-4D37-A03B-97AC6C80C969}" destId="{052A8148-3DA1-446E-8663-C0F3C0CC9C70}" srcOrd="0" destOrd="0" presId="urn:microsoft.com/office/officeart/2005/8/layout/orgChart1"/>
    <dgm:cxn modelId="{0E32531D-4B3E-447F-8B65-61A71046D450}" type="presParOf" srcId="{C813A1A5-5A18-4D37-A03B-97AC6C80C969}" destId="{A7B588F8-CF30-46E2-B3F1-D74AC0B57411}" srcOrd="1" destOrd="0" presId="urn:microsoft.com/office/officeart/2005/8/layout/orgChart1"/>
    <dgm:cxn modelId="{847D5662-43D4-4E54-9011-9A03BE22E3D5}" type="presParOf" srcId="{24B4C220-0E74-43BD-BADA-39CC52240752}" destId="{BDB64908-6C4A-40D8-9167-941EC7481736}" srcOrd="1" destOrd="0" presId="urn:microsoft.com/office/officeart/2005/8/layout/orgChart1"/>
    <dgm:cxn modelId="{1BD303AC-DBF9-4E7C-97E2-8012FB00B04F}" type="presParOf" srcId="{24B4C220-0E74-43BD-BADA-39CC52240752}" destId="{E514B6F8-BA91-4CB2-9E81-C17C4354B93C}" srcOrd="2" destOrd="0" presId="urn:microsoft.com/office/officeart/2005/8/layout/orgChart1"/>
    <dgm:cxn modelId="{AAD12AC0-0A1A-4916-81CD-71D7B31DBAD1}" type="presParOf" srcId="{3B2B99C7-B341-42D9-914E-60DF5F139FDC}" destId="{21A16CBB-8356-4363-945D-D37F6D46BE12}" srcOrd="2" destOrd="0" presId="urn:microsoft.com/office/officeart/2005/8/layout/orgChart1"/>
    <dgm:cxn modelId="{E9B6DD0E-BE40-4654-8AC3-E0AE8D7666F3}" type="presParOf" srcId="{BB940632-544F-4A34-8C65-638DB31559A2}" destId="{2075041B-8E0D-4F82-A4D2-42726597504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79A10-32D1-4A85-AA0E-BCF0E0E6A93C}">
      <dsp:nvSpPr>
        <dsp:cNvPr id="0" name=""/>
        <dsp:cNvSpPr/>
      </dsp:nvSpPr>
      <dsp:spPr>
        <a:xfrm>
          <a:off x="5736022" y="864892"/>
          <a:ext cx="98552" cy="381267"/>
        </a:xfrm>
        <a:custGeom>
          <a:avLst/>
          <a:gdLst/>
          <a:ahLst/>
          <a:cxnLst/>
          <a:rect l="0" t="0" r="0" b="0"/>
          <a:pathLst>
            <a:path>
              <a:moveTo>
                <a:pt x="0" y="0"/>
              </a:moveTo>
              <a:lnTo>
                <a:pt x="0" y="381267"/>
              </a:lnTo>
              <a:lnTo>
                <a:pt x="98552" y="381267"/>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EA91F80A-460C-4F27-BAF9-B43EEEDF458E}">
      <dsp:nvSpPr>
        <dsp:cNvPr id="0" name=""/>
        <dsp:cNvSpPr/>
      </dsp:nvSpPr>
      <dsp:spPr>
        <a:xfrm>
          <a:off x="3565349" y="398411"/>
          <a:ext cx="2433479" cy="137973"/>
        </a:xfrm>
        <a:custGeom>
          <a:avLst/>
          <a:gdLst/>
          <a:ahLst/>
          <a:cxnLst/>
          <a:rect l="0" t="0" r="0" b="0"/>
          <a:pathLst>
            <a:path>
              <a:moveTo>
                <a:pt x="0" y="0"/>
              </a:moveTo>
              <a:lnTo>
                <a:pt x="0" y="68986"/>
              </a:lnTo>
              <a:lnTo>
                <a:pt x="2433479" y="68986"/>
              </a:lnTo>
              <a:lnTo>
                <a:pt x="2433479" y="13797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FA92606E-4CD6-42DD-B2E0-E74D471BDAFA}">
      <dsp:nvSpPr>
        <dsp:cNvPr id="0" name=""/>
        <dsp:cNvSpPr/>
      </dsp:nvSpPr>
      <dsp:spPr>
        <a:xfrm>
          <a:off x="5105287" y="1573618"/>
          <a:ext cx="98552" cy="1149726"/>
        </a:xfrm>
        <a:custGeom>
          <a:avLst/>
          <a:gdLst/>
          <a:ahLst/>
          <a:cxnLst/>
          <a:rect l="0" t="0" r="0" b="0"/>
          <a:pathLst>
            <a:path>
              <a:moveTo>
                <a:pt x="0" y="0"/>
              </a:moveTo>
              <a:lnTo>
                <a:pt x="0" y="1149726"/>
              </a:lnTo>
              <a:lnTo>
                <a:pt x="98552" y="1149726"/>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4E33CDD0-DBF7-4EEE-BEFD-7AD0012EAE41}">
      <dsp:nvSpPr>
        <dsp:cNvPr id="0" name=""/>
        <dsp:cNvSpPr/>
      </dsp:nvSpPr>
      <dsp:spPr>
        <a:xfrm>
          <a:off x="5105287" y="1573618"/>
          <a:ext cx="98552" cy="429233"/>
        </a:xfrm>
        <a:custGeom>
          <a:avLst/>
          <a:gdLst/>
          <a:ahLst/>
          <a:cxnLst/>
          <a:rect l="0" t="0" r="0" b="0"/>
          <a:pathLst>
            <a:path>
              <a:moveTo>
                <a:pt x="0" y="0"/>
              </a:moveTo>
              <a:lnTo>
                <a:pt x="0" y="429233"/>
              </a:lnTo>
              <a:lnTo>
                <a:pt x="98552" y="42923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C6940476-D59D-4A08-8508-0ED7DBA4EA71}">
      <dsp:nvSpPr>
        <dsp:cNvPr id="0" name=""/>
        <dsp:cNvSpPr/>
      </dsp:nvSpPr>
      <dsp:spPr>
        <a:xfrm>
          <a:off x="4920436" y="864892"/>
          <a:ext cx="447657" cy="137973"/>
        </a:xfrm>
        <a:custGeom>
          <a:avLst/>
          <a:gdLst/>
          <a:ahLst/>
          <a:cxnLst/>
          <a:rect l="0" t="0" r="0" b="0"/>
          <a:pathLst>
            <a:path>
              <a:moveTo>
                <a:pt x="0" y="0"/>
              </a:moveTo>
              <a:lnTo>
                <a:pt x="0" y="68986"/>
              </a:lnTo>
              <a:lnTo>
                <a:pt x="447657" y="68986"/>
              </a:lnTo>
              <a:lnTo>
                <a:pt x="447657" y="13797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1D8CE8FE-EADE-4F3D-9769-113D345D86B5}">
      <dsp:nvSpPr>
        <dsp:cNvPr id="0" name=""/>
        <dsp:cNvSpPr/>
      </dsp:nvSpPr>
      <dsp:spPr>
        <a:xfrm>
          <a:off x="4155058" y="1571440"/>
          <a:ext cx="153465" cy="1236892"/>
        </a:xfrm>
        <a:custGeom>
          <a:avLst/>
          <a:gdLst/>
          <a:ahLst/>
          <a:cxnLst/>
          <a:rect l="0" t="0" r="0" b="0"/>
          <a:pathLst>
            <a:path>
              <a:moveTo>
                <a:pt x="0" y="0"/>
              </a:moveTo>
              <a:lnTo>
                <a:pt x="0" y="1236892"/>
              </a:lnTo>
              <a:lnTo>
                <a:pt x="153465" y="1236892"/>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78727659-4E79-482B-A61E-2EA20CA1D80B}">
      <dsp:nvSpPr>
        <dsp:cNvPr id="0" name=""/>
        <dsp:cNvSpPr/>
      </dsp:nvSpPr>
      <dsp:spPr>
        <a:xfrm>
          <a:off x="4155058" y="1571440"/>
          <a:ext cx="153465" cy="453120"/>
        </a:xfrm>
        <a:custGeom>
          <a:avLst/>
          <a:gdLst/>
          <a:ahLst/>
          <a:cxnLst/>
          <a:rect l="0" t="0" r="0" b="0"/>
          <a:pathLst>
            <a:path>
              <a:moveTo>
                <a:pt x="0" y="0"/>
              </a:moveTo>
              <a:lnTo>
                <a:pt x="0" y="453120"/>
              </a:lnTo>
              <a:lnTo>
                <a:pt x="153465" y="453120"/>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F16FBCF8-3ED3-4B61-B481-7189B3EB72B1}">
      <dsp:nvSpPr>
        <dsp:cNvPr id="0" name=""/>
        <dsp:cNvSpPr/>
      </dsp:nvSpPr>
      <dsp:spPr>
        <a:xfrm>
          <a:off x="4417865" y="864892"/>
          <a:ext cx="502571" cy="135795"/>
        </a:xfrm>
        <a:custGeom>
          <a:avLst/>
          <a:gdLst/>
          <a:ahLst/>
          <a:cxnLst/>
          <a:rect l="0" t="0" r="0" b="0"/>
          <a:pathLst>
            <a:path>
              <a:moveTo>
                <a:pt x="502571" y="0"/>
              </a:moveTo>
              <a:lnTo>
                <a:pt x="502571" y="66808"/>
              </a:lnTo>
              <a:lnTo>
                <a:pt x="0" y="66808"/>
              </a:lnTo>
              <a:lnTo>
                <a:pt x="0" y="135795"/>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0C43B520-BAFA-458B-8726-22DDA80A40B4}">
      <dsp:nvSpPr>
        <dsp:cNvPr id="0" name=""/>
        <dsp:cNvSpPr/>
      </dsp:nvSpPr>
      <dsp:spPr>
        <a:xfrm>
          <a:off x="3565349" y="398411"/>
          <a:ext cx="1355086" cy="137973"/>
        </a:xfrm>
        <a:custGeom>
          <a:avLst/>
          <a:gdLst/>
          <a:ahLst/>
          <a:cxnLst/>
          <a:rect l="0" t="0" r="0" b="0"/>
          <a:pathLst>
            <a:path>
              <a:moveTo>
                <a:pt x="0" y="0"/>
              </a:moveTo>
              <a:lnTo>
                <a:pt x="0" y="68986"/>
              </a:lnTo>
              <a:lnTo>
                <a:pt x="1355086" y="68986"/>
              </a:lnTo>
              <a:lnTo>
                <a:pt x="1355086" y="13797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B3975EA9-C82F-4A62-A84F-EFCB685CB5A2}">
      <dsp:nvSpPr>
        <dsp:cNvPr id="0" name=""/>
        <dsp:cNvSpPr/>
      </dsp:nvSpPr>
      <dsp:spPr>
        <a:xfrm>
          <a:off x="3250729" y="864892"/>
          <a:ext cx="98552" cy="1893197"/>
        </a:xfrm>
        <a:custGeom>
          <a:avLst/>
          <a:gdLst/>
          <a:ahLst/>
          <a:cxnLst/>
          <a:rect l="0" t="0" r="0" b="0"/>
          <a:pathLst>
            <a:path>
              <a:moveTo>
                <a:pt x="0" y="0"/>
              </a:moveTo>
              <a:lnTo>
                <a:pt x="0" y="1893197"/>
              </a:lnTo>
              <a:lnTo>
                <a:pt x="98552" y="1893197"/>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4475F4F6-EBAD-44E7-9A92-E5F3F2BC37BD}">
      <dsp:nvSpPr>
        <dsp:cNvPr id="0" name=""/>
        <dsp:cNvSpPr/>
      </dsp:nvSpPr>
      <dsp:spPr>
        <a:xfrm>
          <a:off x="3250729" y="864892"/>
          <a:ext cx="98552" cy="1133256"/>
        </a:xfrm>
        <a:custGeom>
          <a:avLst/>
          <a:gdLst/>
          <a:ahLst/>
          <a:cxnLst/>
          <a:rect l="0" t="0" r="0" b="0"/>
          <a:pathLst>
            <a:path>
              <a:moveTo>
                <a:pt x="0" y="0"/>
              </a:moveTo>
              <a:lnTo>
                <a:pt x="0" y="1133256"/>
              </a:lnTo>
              <a:lnTo>
                <a:pt x="98552" y="1133256"/>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715826FF-7FFF-4271-8028-428B661048D3}">
      <dsp:nvSpPr>
        <dsp:cNvPr id="0" name=""/>
        <dsp:cNvSpPr/>
      </dsp:nvSpPr>
      <dsp:spPr>
        <a:xfrm>
          <a:off x="3250729" y="864892"/>
          <a:ext cx="98552" cy="423349"/>
        </a:xfrm>
        <a:custGeom>
          <a:avLst/>
          <a:gdLst/>
          <a:ahLst/>
          <a:cxnLst/>
          <a:rect l="0" t="0" r="0" b="0"/>
          <a:pathLst>
            <a:path>
              <a:moveTo>
                <a:pt x="0" y="0"/>
              </a:moveTo>
              <a:lnTo>
                <a:pt x="0" y="423349"/>
              </a:lnTo>
              <a:lnTo>
                <a:pt x="98552" y="423349"/>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8C75A50C-C1D8-44C1-BED6-BFCB2985758E}">
      <dsp:nvSpPr>
        <dsp:cNvPr id="0" name=""/>
        <dsp:cNvSpPr/>
      </dsp:nvSpPr>
      <dsp:spPr>
        <a:xfrm>
          <a:off x="3467815" y="398411"/>
          <a:ext cx="91440" cy="137973"/>
        </a:xfrm>
        <a:custGeom>
          <a:avLst/>
          <a:gdLst/>
          <a:ahLst/>
          <a:cxnLst/>
          <a:rect l="0" t="0" r="0" b="0"/>
          <a:pathLst>
            <a:path>
              <a:moveTo>
                <a:pt x="97533" y="0"/>
              </a:moveTo>
              <a:lnTo>
                <a:pt x="97533" y="68986"/>
              </a:lnTo>
              <a:lnTo>
                <a:pt x="45720" y="68986"/>
              </a:lnTo>
              <a:lnTo>
                <a:pt x="45720" y="13797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D5CF0561-AD9A-4E6C-AF14-0036BEC69D8D}">
      <dsp:nvSpPr>
        <dsp:cNvPr id="0" name=""/>
        <dsp:cNvSpPr/>
      </dsp:nvSpPr>
      <dsp:spPr>
        <a:xfrm>
          <a:off x="2455740" y="864892"/>
          <a:ext cx="98552" cy="2602720"/>
        </a:xfrm>
        <a:custGeom>
          <a:avLst/>
          <a:gdLst/>
          <a:ahLst/>
          <a:cxnLst/>
          <a:rect l="0" t="0" r="0" b="0"/>
          <a:pathLst>
            <a:path>
              <a:moveTo>
                <a:pt x="0" y="0"/>
              </a:moveTo>
              <a:lnTo>
                <a:pt x="0" y="2602720"/>
              </a:lnTo>
              <a:lnTo>
                <a:pt x="98552" y="2602720"/>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5083B680-DCD7-4D48-9562-996FB5EC282F}">
      <dsp:nvSpPr>
        <dsp:cNvPr id="0" name=""/>
        <dsp:cNvSpPr/>
      </dsp:nvSpPr>
      <dsp:spPr>
        <a:xfrm>
          <a:off x="2455740" y="864892"/>
          <a:ext cx="98552" cy="1870986"/>
        </a:xfrm>
        <a:custGeom>
          <a:avLst/>
          <a:gdLst/>
          <a:ahLst/>
          <a:cxnLst/>
          <a:rect l="0" t="0" r="0" b="0"/>
          <a:pathLst>
            <a:path>
              <a:moveTo>
                <a:pt x="0" y="0"/>
              </a:moveTo>
              <a:lnTo>
                <a:pt x="0" y="1870986"/>
              </a:lnTo>
              <a:lnTo>
                <a:pt x="98552" y="1870986"/>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35F13298-0EA5-430A-97A5-5F335E350A45}">
      <dsp:nvSpPr>
        <dsp:cNvPr id="0" name=""/>
        <dsp:cNvSpPr/>
      </dsp:nvSpPr>
      <dsp:spPr>
        <a:xfrm>
          <a:off x="2455740" y="864892"/>
          <a:ext cx="98552" cy="1132075"/>
        </a:xfrm>
        <a:custGeom>
          <a:avLst/>
          <a:gdLst/>
          <a:ahLst/>
          <a:cxnLst/>
          <a:rect l="0" t="0" r="0" b="0"/>
          <a:pathLst>
            <a:path>
              <a:moveTo>
                <a:pt x="0" y="0"/>
              </a:moveTo>
              <a:lnTo>
                <a:pt x="0" y="1132075"/>
              </a:lnTo>
              <a:lnTo>
                <a:pt x="98552" y="1132075"/>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F81A946C-552F-4BC3-B195-90953AF73B86}">
      <dsp:nvSpPr>
        <dsp:cNvPr id="0" name=""/>
        <dsp:cNvSpPr/>
      </dsp:nvSpPr>
      <dsp:spPr>
        <a:xfrm>
          <a:off x="2455740" y="864892"/>
          <a:ext cx="98552" cy="423349"/>
        </a:xfrm>
        <a:custGeom>
          <a:avLst/>
          <a:gdLst/>
          <a:ahLst/>
          <a:cxnLst/>
          <a:rect l="0" t="0" r="0" b="0"/>
          <a:pathLst>
            <a:path>
              <a:moveTo>
                <a:pt x="0" y="0"/>
              </a:moveTo>
              <a:lnTo>
                <a:pt x="0" y="423349"/>
              </a:lnTo>
              <a:lnTo>
                <a:pt x="98552" y="423349"/>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920E94B9-18FE-49D0-B1EE-36CF8F9DD32E}">
      <dsp:nvSpPr>
        <dsp:cNvPr id="0" name=""/>
        <dsp:cNvSpPr/>
      </dsp:nvSpPr>
      <dsp:spPr>
        <a:xfrm>
          <a:off x="2718546" y="398411"/>
          <a:ext cx="846802" cy="137973"/>
        </a:xfrm>
        <a:custGeom>
          <a:avLst/>
          <a:gdLst/>
          <a:ahLst/>
          <a:cxnLst/>
          <a:rect l="0" t="0" r="0" b="0"/>
          <a:pathLst>
            <a:path>
              <a:moveTo>
                <a:pt x="846802" y="0"/>
              </a:moveTo>
              <a:lnTo>
                <a:pt x="846802" y="68986"/>
              </a:lnTo>
              <a:lnTo>
                <a:pt x="0" y="68986"/>
              </a:lnTo>
              <a:lnTo>
                <a:pt x="0" y="13797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4903D451-831B-4E9A-A17A-28DE675D576C}">
      <dsp:nvSpPr>
        <dsp:cNvPr id="0" name=""/>
        <dsp:cNvSpPr/>
      </dsp:nvSpPr>
      <dsp:spPr>
        <a:xfrm>
          <a:off x="1669550" y="1596742"/>
          <a:ext cx="116368" cy="1237691"/>
        </a:xfrm>
        <a:custGeom>
          <a:avLst/>
          <a:gdLst/>
          <a:ahLst/>
          <a:cxnLst/>
          <a:rect l="0" t="0" r="0" b="0"/>
          <a:pathLst>
            <a:path>
              <a:moveTo>
                <a:pt x="0" y="0"/>
              </a:moveTo>
              <a:lnTo>
                <a:pt x="0" y="1237691"/>
              </a:lnTo>
              <a:lnTo>
                <a:pt x="116368" y="1237691"/>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24B08914-F91D-4A9A-989F-784280D0A991}">
      <dsp:nvSpPr>
        <dsp:cNvPr id="0" name=""/>
        <dsp:cNvSpPr/>
      </dsp:nvSpPr>
      <dsp:spPr>
        <a:xfrm>
          <a:off x="1669550" y="1596742"/>
          <a:ext cx="116368" cy="436591"/>
        </a:xfrm>
        <a:custGeom>
          <a:avLst/>
          <a:gdLst/>
          <a:ahLst/>
          <a:cxnLst/>
          <a:rect l="0" t="0" r="0" b="0"/>
          <a:pathLst>
            <a:path>
              <a:moveTo>
                <a:pt x="0" y="0"/>
              </a:moveTo>
              <a:lnTo>
                <a:pt x="0" y="436591"/>
              </a:lnTo>
              <a:lnTo>
                <a:pt x="116368" y="436591"/>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26B7341E-824A-40DA-9464-0F046540F835}">
      <dsp:nvSpPr>
        <dsp:cNvPr id="0" name=""/>
        <dsp:cNvSpPr/>
      </dsp:nvSpPr>
      <dsp:spPr>
        <a:xfrm>
          <a:off x="1184878" y="864892"/>
          <a:ext cx="794989" cy="137973"/>
        </a:xfrm>
        <a:custGeom>
          <a:avLst/>
          <a:gdLst/>
          <a:ahLst/>
          <a:cxnLst/>
          <a:rect l="0" t="0" r="0" b="0"/>
          <a:pathLst>
            <a:path>
              <a:moveTo>
                <a:pt x="0" y="0"/>
              </a:moveTo>
              <a:lnTo>
                <a:pt x="0" y="68986"/>
              </a:lnTo>
              <a:lnTo>
                <a:pt x="794989" y="68986"/>
              </a:lnTo>
              <a:lnTo>
                <a:pt x="794989" y="13797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48B43236-2EB1-433C-96FA-1FA264A7A383}">
      <dsp:nvSpPr>
        <dsp:cNvPr id="0" name=""/>
        <dsp:cNvSpPr/>
      </dsp:nvSpPr>
      <dsp:spPr>
        <a:xfrm>
          <a:off x="862684" y="1573618"/>
          <a:ext cx="134826" cy="1172424"/>
        </a:xfrm>
        <a:custGeom>
          <a:avLst/>
          <a:gdLst/>
          <a:ahLst/>
          <a:cxnLst/>
          <a:rect l="0" t="0" r="0" b="0"/>
          <a:pathLst>
            <a:path>
              <a:moveTo>
                <a:pt x="0" y="0"/>
              </a:moveTo>
              <a:lnTo>
                <a:pt x="0" y="1172424"/>
              </a:lnTo>
              <a:lnTo>
                <a:pt x="134826" y="1172424"/>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589DFC56-4828-4CD4-9649-09E263BC7866}">
      <dsp:nvSpPr>
        <dsp:cNvPr id="0" name=""/>
        <dsp:cNvSpPr/>
      </dsp:nvSpPr>
      <dsp:spPr>
        <a:xfrm>
          <a:off x="862684" y="1573618"/>
          <a:ext cx="98552" cy="429233"/>
        </a:xfrm>
        <a:custGeom>
          <a:avLst/>
          <a:gdLst/>
          <a:ahLst/>
          <a:cxnLst/>
          <a:rect l="0" t="0" r="0" b="0"/>
          <a:pathLst>
            <a:path>
              <a:moveTo>
                <a:pt x="0" y="0"/>
              </a:moveTo>
              <a:lnTo>
                <a:pt x="0" y="429233"/>
              </a:lnTo>
              <a:lnTo>
                <a:pt x="98552" y="42923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0387C7E3-8027-41EA-A937-D1FB3B51C6B0}">
      <dsp:nvSpPr>
        <dsp:cNvPr id="0" name=""/>
        <dsp:cNvSpPr/>
      </dsp:nvSpPr>
      <dsp:spPr>
        <a:xfrm>
          <a:off x="1079770" y="864892"/>
          <a:ext cx="91440" cy="137973"/>
        </a:xfrm>
        <a:custGeom>
          <a:avLst/>
          <a:gdLst/>
          <a:ahLst/>
          <a:cxnLst/>
          <a:rect l="0" t="0" r="0" b="0"/>
          <a:pathLst>
            <a:path>
              <a:moveTo>
                <a:pt x="105107" y="0"/>
              </a:moveTo>
              <a:lnTo>
                <a:pt x="105107" y="68986"/>
              </a:lnTo>
              <a:lnTo>
                <a:pt x="45720" y="68986"/>
              </a:lnTo>
              <a:lnTo>
                <a:pt x="45720" y="13797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AC267D01-BF4A-4CBF-9E38-00D6A81AFA6D}">
      <dsp:nvSpPr>
        <dsp:cNvPr id="0" name=""/>
        <dsp:cNvSpPr/>
      </dsp:nvSpPr>
      <dsp:spPr>
        <a:xfrm>
          <a:off x="67695" y="1573618"/>
          <a:ext cx="98552" cy="1149726"/>
        </a:xfrm>
        <a:custGeom>
          <a:avLst/>
          <a:gdLst/>
          <a:ahLst/>
          <a:cxnLst/>
          <a:rect l="0" t="0" r="0" b="0"/>
          <a:pathLst>
            <a:path>
              <a:moveTo>
                <a:pt x="0" y="0"/>
              </a:moveTo>
              <a:lnTo>
                <a:pt x="0" y="1149726"/>
              </a:lnTo>
              <a:lnTo>
                <a:pt x="98552" y="1149726"/>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CD52C299-F89B-485E-8177-DE01A636983E}">
      <dsp:nvSpPr>
        <dsp:cNvPr id="0" name=""/>
        <dsp:cNvSpPr/>
      </dsp:nvSpPr>
      <dsp:spPr>
        <a:xfrm>
          <a:off x="67695" y="1573618"/>
          <a:ext cx="98552" cy="429233"/>
        </a:xfrm>
        <a:custGeom>
          <a:avLst/>
          <a:gdLst/>
          <a:ahLst/>
          <a:cxnLst/>
          <a:rect l="0" t="0" r="0" b="0"/>
          <a:pathLst>
            <a:path>
              <a:moveTo>
                <a:pt x="0" y="0"/>
              </a:moveTo>
              <a:lnTo>
                <a:pt x="0" y="429233"/>
              </a:lnTo>
              <a:lnTo>
                <a:pt x="98552" y="42923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D8583172-D927-466B-BEA1-8247398AA098}">
      <dsp:nvSpPr>
        <dsp:cNvPr id="0" name=""/>
        <dsp:cNvSpPr/>
      </dsp:nvSpPr>
      <dsp:spPr>
        <a:xfrm>
          <a:off x="330501" y="864892"/>
          <a:ext cx="854376" cy="137973"/>
        </a:xfrm>
        <a:custGeom>
          <a:avLst/>
          <a:gdLst/>
          <a:ahLst/>
          <a:cxnLst/>
          <a:rect l="0" t="0" r="0" b="0"/>
          <a:pathLst>
            <a:path>
              <a:moveTo>
                <a:pt x="854376" y="0"/>
              </a:moveTo>
              <a:lnTo>
                <a:pt x="854376" y="68986"/>
              </a:lnTo>
              <a:lnTo>
                <a:pt x="0" y="68986"/>
              </a:lnTo>
              <a:lnTo>
                <a:pt x="0" y="13797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04A23AEF-86BB-4BA1-8517-906936D0F5C0}">
      <dsp:nvSpPr>
        <dsp:cNvPr id="0" name=""/>
        <dsp:cNvSpPr/>
      </dsp:nvSpPr>
      <dsp:spPr>
        <a:xfrm>
          <a:off x="1184878" y="398411"/>
          <a:ext cx="2380471" cy="137973"/>
        </a:xfrm>
        <a:custGeom>
          <a:avLst/>
          <a:gdLst/>
          <a:ahLst/>
          <a:cxnLst/>
          <a:rect l="0" t="0" r="0" b="0"/>
          <a:pathLst>
            <a:path>
              <a:moveTo>
                <a:pt x="2380471" y="0"/>
              </a:moveTo>
              <a:lnTo>
                <a:pt x="2380471" y="68986"/>
              </a:lnTo>
              <a:lnTo>
                <a:pt x="0" y="68986"/>
              </a:lnTo>
              <a:lnTo>
                <a:pt x="0" y="137973"/>
              </a:lnTo>
            </a:path>
          </a:pathLst>
        </a:custGeom>
        <a:noFill/>
        <a:ln w="25400" cap="flat" cmpd="sng" algn="ctr">
          <a:solidFill>
            <a:schemeClr val="bg1">
              <a:lumMod val="85000"/>
            </a:schemeClr>
          </a:solidFill>
          <a:prstDash val="solid"/>
        </a:ln>
        <a:effectLst/>
      </dsp:spPr>
      <dsp:style>
        <a:lnRef idx="2">
          <a:scrgbClr r="0" g="0" b="0"/>
        </a:lnRef>
        <a:fillRef idx="0">
          <a:scrgbClr r="0" g="0" b="0"/>
        </a:fillRef>
        <a:effectRef idx="0">
          <a:scrgbClr r="0" g="0" b="0"/>
        </a:effectRef>
        <a:fontRef idx="minor"/>
      </dsp:style>
    </dsp:sp>
    <dsp:sp modelId="{89C7219A-8C5D-487B-AEA9-3914E9FACD26}">
      <dsp:nvSpPr>
        <dsp:cNvPr id="0" name=""/>
        <dsp:cNvSpPr/>
      </dsp:nvSpPr>
      <dsp:spPr>
        <a:xfrm>
          <a:off x="2341716" y="69903"/>
          <a:ext cx="2447265" cy="328507"/>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HỆ THỐNG QUẢN LÝ HIỆU SÁCH FLAMES</a:t>
          </a:r>
        </a:p>
      </dsp:txBody>
      <dsp:txXfrm>
        <a:off x="2341716" y="69903"/>
        <a:ext cx="2447265" cy="328507"/>
      </dsp:txXfrm>
    </dsp:sp>
    <dsp:sp modelId="{E528AC42-5750-40F3-9531-AF51A68E0B6E}">
      <dsp:nvSpPr>
        <dsp:cNvPr id="0" name=""/>
        <dsp:cNvSpPr/>
      </dsp:nvSpPr>
      <dsp:spPr>
        <a:xfrm>
          <a:off x="856370" y="536384"/>
          <a:ext cx="657015" cy="328507"/>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Cập nhật</a:t>
          </a:r>
        </a:p>
      </dsp:txBody>
      <dsp:txXfrm>
        <a:off x="856370" y="536384"/>
        <a:ext cx="657015" cy="328507"/>
      </dsp:txXfrm>
    </dsp:sp>
    <dsp:sp modelId="{45453D9F-A261-4FD3-B5B2-B1C242EAD0BF}">
      <dsp:nvSpPr>
        <dsp:cNvPr id="0" name=""/>
        <dsp:cNvSpPr/>
      </dsp:nvSpPr>
      <dsp:spPr>
        <a:xfrm>
          <a:off x="1993" y="1002865"/>
          <a:ext cx="657015" cy="570752"/>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Cập nhật thông tin sản phẩm</a:t>
          </a:r>
        </a:p>
      </dsp:txBody>
      <dsp:txXfrm>
        <a:off x="1993" y="1002865"/>
        <a:ext cx="657015" cy="570752"/>
      </dsp:txXfrm>
    </dsp:sp>
    <dsp:sp modelId="{50773803-F79F-471E-A940-362591169E3F}">
      <dsp:nvSpPr>
        <dsp:cNvPr id="0" name=""/>
        <dsp:cNvSpPr/>
      </dsp:nvSpPr>
      <dsp:spPr>
        <a:xfrm>
          <a:off x="166247" y="1711592"/>
          <a:ext cx="657015" cy="582519"/>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Nhập thông tin mới</a:t>
          </a:r>
        </a:p>
      </dsp:txBody>
      <dsp:txXfrm>
        <a:off x="166247" y="1711592"/>
        <a:ext cx="657015" cy="582519"/>
      </dsp:txXfrm>
    </dsp:sp>
    <dsp:sp modelId="{30668A78-6785-4451-883B-95B4C4688F46}">
      <dsp:nvSpPr>
        <dsp:cNvPr id="0" name=""/>
        <dsp:cNvSpPr/>
      </dsp:nvSpPr>
      <dsp:spPr>
        <a:xfrm>
          <a:off x="166247" y="2432085"/>
          <a:ext cx="657015" cy="582519"/>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Sửa, xóa, liệt kê thông tin </a:t>
          </a:r>
        </a:p>
      </dsp:txBody>
      <dsp:txXfrm>
        <a:off x="166247" y="2432085"/>
        <a:ext cx="657015" cy="582519"/>
      </dsp:txXfrm>
    </dsp:sp>
    <dsp:sp modelId="{3F63CCAA-FF22-4EBA-B570-56FC6B7B2C0C}">
      <dsp:nvSpPr>
        <dsp:cNvPr id="0" name=""/>
        <dsp:cNvSpPr/>
      </dsp:nvSpPr>
      <dsp:spPr>
        <a:xfrm>
          <a:off x="796982" y="1002865"/>
          <a:ext cx="657015" cy="570752"/>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Cập nhật thông tin khách hàng</a:t>
          </a:r>
        </a:p>
      </dsp:txBody>
      <dsp:txXfrm>
        <a:off x="796982" y="1002865"/>
        <a:ext cx="657015" cy="570752"/>
      </dsp:txXfrm>
    </dsp:sp>
    <dsp:sp modelId="{BF6925CD-F7A3-474E-8AEA-8B4E6E80EF31}">
      <dsp:nvSpPr>
        <dsp:cNvPr id="0" name=""/>
        <dsp:cNvSpPr/>
      </dsp:nvSpPr>
      <dsp:spPr>
        <a:xfrm>
          <a:off x="961236" y="1711592"/>
          <a:ext cx="657015" cy="582519"/>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Nhập thông tin mới</a:t>
          </a:r>
        </a:p>
      </dsp:txBody>
      <dsp:txXfrm>
        <a:off x="961236" y="1711592"/>
        <a:ext cx="657015" cy="582519"/>
      </dsp:txXfrm>
    </dsp:sp>
    <dsp:sp modelId="{389CC891-0436-46CD-8A05-CB5B81D48B43}">
      <dsp:nvSpPr>
        <dsp:cNvPr id="0" name=""/>
        <dsp:cNvSpPr/>
      </dsp:nvSpPr>
      <dsp:spPr>
        <a:xfrm>
          <a:off x="997510" y="2400995"/>
          <a:ext cx="591879" cy="690096"/>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Sửa, xóa, liệt kê thông tin</a:t>
          </a:r>
        </a:p>
      </dsp:txBody>
      <dsp:txXfrm>
        <a:off x="997510" y="2400995"/>
        <a:ext cx="591879" cy="690096"/>
      </dsp:txXfrm>
    </dsp:sp>
    <dsp:sp modelId="{700793A0-C057-4636-AED8-4A18531EE8F5}">
      <dsp:nvSpPr>
        <dsp:cNvPr id="0" name=""/>
        <dsp:cNvSpPr/>
      </dsp:nvSpPr>
      <dsp:spPr>
        <a:xfrm>
          <a:off x="1591971" y="1002865"/>
          <a:ext cx="775791" cy="593876"/>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Cập nhật thông tin nhân viên</a:t>
          </a:r>
        </a:p>
      </dsp:txBody>
      <dsp:txXfrm>
        <a:off x="1591971" y="1002865"/>
        <a:ext cx="775791" cy="593876"/>
      </dsp:txXfrm>
    </dsp:sp>
    <dsp:sp modelId="{57633AC3-C2BE-48E0-9BA4-B3E086E5FF7D}">
      <dsp:nvSpPr>
        <dsp:cNvPr id="0" name=""/>
        <dsp:cNvSpPr/>
      </dsp:nvSpPr>
      <dsp:spPr>
        <a:xfrm>
          <a:off x="1785919" y="1734715"/>
          <a:ext cx="630400" cy="597237"/>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Nhập thông tin mới	</a:t>
          </a:r>
        </a:p>
      </dsp:txBody>
      <dsp:txXfrm>
        <a:off x="1785919" y="1734715"/>
        <a:ext cx="630400" cy="597237"/>
      </dsp:txXfrm>
    </dsp:sp>
    <dsp:sp modelId="{88153B26-2478-41E9-830D-32B37750C07D}">
      <dsp:nvSpPr>
        <dsp:cNvPr id="0" name=""/>
        <dsp:cNvSpPr/>
      </dsp:nvSpPr>
      <dsp:spPr>
        <a:xfrm>
          <a:off x="1785919" y="2469926"/>
          <a:ext cx="581320" cy="729014"/>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Sửa, xóa, liệt kê thông tin</a:t>
          </a:r>
        </a:p>
      </dsp:txBody>
      <dsp:txXfrm>
        <a:off x="1785919" y="2469926"/>
        <a:ext cx="581320" cy="729014"/>
      </dsp:txXfrm>
    </dsp:sp>
    <dsp:sp modelId="{BDA9FAD9-18F0-4DD4-96C6-1D4A077F1E5C}">
      <dsp:nvSpPr>
        <dsp:cNvPr id="0" name=""/>
        <dsp:cNvSpPr/>
      </dsp:nvSpPr>
      <dsp:spPr>
        <a:xfrm>
          <a:off x="2390038" y="536384"/>
          <a:ext cx="657015" cy="328507"/>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Tìm kiếm</a:t>
          </a:r>
        </a:p>
      </dsp:txBody>
      <dsp:txXfrm>
        <a:off x="2390038" y="536384"/>
        <a:ext cx="657015" cy="328507"/>
      </dsp:txXfrm>
    </dsp:sp>
    <dsp:sp modelId="{35DFFB98-6C38-412D-8A24-BCD805A414BA}">
      <dsp:nvSpPr>
        <dsp:cNvPr id="0" name=""/>
        <dsp:cNvSpPr/>
      </dsp:nvSpPr>
      <dsp:spPr>
        <a:xfrm>
          <a:off x="2554292" y="1002865"/>
          <a:ext cx="657015" cy="570752"/>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Tìm</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kiếm</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khách</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hàng</a:t>
          </a:r>
          <a:endParaRPr lang="en-US" sz="1000" kern="1200" dirty="0">
            <a:solidFill>
              <a:schemeClr val="accent2">
                <a:lumMod val="75000"/>
              </a:schemeClr>
            </a:solidFill>
            <a:latin typeface="Times New Roman" panose="02020603050405020304" pitchFamily="18" charset="0"/>
            <a:cs typeface="Times New Roman" panose="02020603050405020304" pitchFamily="18" charset="0"/>
          </a:endParaRPr>
        </a:p>
      </dsp:txBody>
      <dsp:txXfrm>
        <a:off x="2554292" y="1002865"/>
        <a:ext cx="657015" cy="570752"/>
      </dsp:txXfrm>
    </dsp:sp>
    <dsp:sp modelId="{756D1298-A17B-42CB-A8D2-E615E975F121}">
      <dsp:nvSpPr>
        <dsp:cNvPr id="0" name=""/>
        <dsp:cNvSpPr/>
      </dsp:nvSpPr>
      <dsp:spPr>
        <a:xfrm>
          <a:off x="2554292" y="1711592"/>
          <a:ext cx="657015" cy="570752"/>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Tìm</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kiếm</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thông</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tin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sản</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phẩm</a:t>
          </a:r>
          <a:endParaRPr lang="en-US" sz="1000" kern="1200" dirty="0">
            <a:solidFill>
              <a:schemeClr val="accent2">
                <a:lumMod val="75000"/>
              </a:schemeClr>
            </a:solidFill>
            <a:latin typeface="Times New Roman" panose="02020603050405020304" pitchFamily="18" charset="0"/>
            <a:cs typeface="Times New Roman" panose="02020603050405020304" pitchFamily="18" charset="0"/>
          </a:endParaRPr>
        </a:p>
      </dsp:txBody>
      <dsp:txXfrm>
        <a:off x="2554292" y="1711592"/>
        <a:ext cx="657015" cy="570752"/>
      </dsp:txXfrm>
    </dsp:sp>
    <dsp:sp modelId="{A733D556-2115-4563-AE2C-0C2718F7A720}">
      <dsp:nvSpPr>
        <dsp:cNvPr id="0" name=""/>
        <dsp:cNvSpPr/>
      </dsp:nvSpPr>
      <dsp:spPr>
        <a:xfrm>
          <a:off x="2554292" y="2420318"/>
          <a:ext cx="613816" cy="631122"/>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Tìm kiếm thông tin nhân viên</a:t>
          </a:r>
        </a:p>
      </dsp:txBody>
      <dsp:txXfrm>
        <a:off x="2554292" y="2420318"/>
        <a:ext cx="613816" cy="631122"/>
      </dsp:txXfrm>
    </dsp:sp>
    <dsp:sp modelId="{57F83B1A-79A6-4A5B-A7C8-428479FDC0DC}">
      <dsp:nvSpPr>
        <dsp:cNvPr id="0" name=""/>
        <dsp:cNvSpPr/>
      </dsp:nvSpPr>
      <dsp:spPr>
        <a:xfrm>
          <a:off x="2554292" y="3189414"/>
          <a:ext cx="657015" cy="556397"/>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Tìm kiếm hóa đơn</a:t>
          </a:r>
        </a:p>
      </dsp:txBody>
      <dsp:txXfrm>
        <a:off x="2554292" y="3189414"/>
        <a:ext cx="657015" cy="556397"/>
      </dsp:txXfrm>
    </dsp:sp>
    <dsp:sp modelId="{3D517508-C352-4F59-AB62-6B14F19C7D67}">
      <dsp:nvSpPr>
        <dsp:cNvPr id="0" name=""/>
        <dsp:cNvSpPr/>
      </dsp:nvSpPr>
      <dsp:spPr>
        <a:xfrm>
          <a:off x="3185027" y="536384"/>
          <a:ext cx="657015" cy="328507"/>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Xử lý</a:t>
          </a:r>
        </a:p>
      </dsp:txBody>
      <dsp:txXfrm>
        <a:off x="3185027" y="536384"/>
        <a:ext cx="657015" cy="328507"/>
      </dsp:txXfrm>
    </dsp:sp>
    <dsp:sp modelId="{D78E8DCB-53A8-4C68-9152-359C2651B371}">
      <dsp:nvSpPr>
        <dsp:cNvPr id="0" name=""/>
        <dsp:cNvSpPr/>
      </dsp:nvSpPr>
      <dsp:spPr>
        <a:xfrm>
          <a:off x="3349281" y="1002865"/>
          <a:ext cx="657015" cy="570752"/>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Lập hóa đơn</a:t>
          </a:r>
        </a:p>
      </dsp:txBody>
      <dsp:txXfrm>
        <a:off x="3349281" y="1002865"/>
        <a:ext cx="657015" cy="570752"/>
      </dsp:txXfrm>
    </dsp:sp>
    <dsp:sp modelId="{41049842-34BC-46FC-B576-29BF9AFBE6F0}">
      <dsp:nvSpPr>
        <dsp:cNvPr id="0" name=""/>
        <dsp:cNvSpPr/>
      </dsp:nvSpPr>
      <dsp:spPr>
        <a:xfrm>
          <a:off x="3349281" y="1711592"/>
          <a:ext cx="657015" cy="573114"/>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Thanh toán</a:t>
          </a:r>
        </a:p>
      </dsp:txBody>
      <dsp:txXfrm>
        <a:off x="3349281" y="1711592"/>
        <a:ext cx="657015" cy="573114"/>
      </dsp:txXfrm>
    </dsp:sp>
    <dsp:sp modelId="{5B15C9B7-5C49-4939-9658-06D9618571C9}">
      <dsp:nvSpPr>
        <dsp:cNvPr id="0" name=""/>
        <dsp:cNvSpPr/>
      </dsp:nvSpPr>
      <dsp:spPr>
        <a:xfrm>
          <a:off x="3349281" y="2422680"/>
          <a:ext cx="663073" cy="670819"/>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Lưu trữ thông tin khách hàng</a:t>
          </a:r>
        </a:p>
      </dsp:txBody>
      <dsp:txXfrm>
        <a:off x="3349281" y="2422680"/>
        <a:ext cx="663073" cy="670819"/>
      </dsp:txXfrm>
    </dsp:sp>
    <dsp:sp modelId="{C12F73F6-F610-4976-8351-57EECA976794}">
      <dsp:nvSpPr>
        <dsp:cNvPr id="0" name=""/>
        <dsp:cNvSpPr/>
      </dsp:nvSpPr>
      <dsp:spPr>
        <a:xfrm>
          <a:off x="4591928" y="536384"/>
          <a:ext cx="657015" cy="328507"/>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Thống kê</a:t>
          </a:r>
        </a:p>
      </dsp:txBody>
      <dsp:txXfrm>
        <a:off x="4591928" y="536384"/>
        <a:ext cx="657015" cy="328507"/>
      </dsp:txXfrm>
    </dsp:sp>
    <dsp:sp modelId="{8179800E-66E2-4695-863A-3ACC0C3D5AFB}">
      <dsp:nvSpPr>
        <dsp:cNvPr id="0" name=""/>
        <dsp:cNvSpPr/>
      </dsp:nvSpPr>
      <dsp:spPr>
        <a:xfrm>
          <a:off x="4089357" y="1000687"/>
          <a:ext cx="657015" cy="570752"/>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Thống kê sản phẩm</a:t>
          </a:r>
        </a:p>
      </dsp:txBody>
      <dsp:txXfrm>
        <a:off x="4089357" y="1000687"/>
        <a:ext cx="657015" cy="570752"/>
      </dsp:txXfrm>
    </dsp:sp>
    <dsp:sp modelId="{032A5EE6-EFF5-44D2-B89D-307E3EDCABAE}">
      <dsp:nvSpPr>
        <dsp:cNvPr id="0" name=""/>
        <dsp:cNvSpPr/>
      </dsp:nvSpPr>
      <dsp:spPr>
        <a:xfrm>
          <a:off x="4308524" y="1711592"/>
          <a:ext cx="757342" cy="625938"/>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Thống kê loại sản phẩm còn lại</a:t>
          </a:r>
        </a:p>
      </dsp:txBody>
      <dsp:txXfrm>
        <a:off x="4308524" y="1711592"/>
        <a:ext cx="757342" cy="625938"/>
      </dsp:txXfrm>
    </dsp:sp>
    <dsp:sp modelId="{D7131DFF-3AEF-427E-ACF4-89342B63D5C8}">
      <dsp:nvSpPr>
        <dsp:cNvPr id="0" name=""/>
        <dsp:cNvSpPr/>
      </dsp:nvSpPr>
      <dsp:spPr>
        <a:xfrm>
          <a:off x="4308524" y="2475504"/>
          <a:ext cx="643671" cy="665658"/>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Thống</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kê</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sản</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phẩm</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đã</a:t>
          </a:r>
          <a:r>
            <a:rPr lang="en-US" sz="1000" kern="1200" dirty="0">
              <a:solidFill>
                <a:schemeClr val="accent2">
                  <a:lumMod val="75000"/>
                </a:schemeClr>
              </a:solidFill>
              <a:latin typeface="Times New Roman" panose="02020603050405020304" pitchFamily="18" charset="0"/>
              <a:cs typeface="Times New Roman" panose="02020603050405020304" pitchFamily="18" charset="0"/>
            </a:rPr>
            <a:t> </a:t>
          </a:r>
          <a:r>
            <a:rPr lang="en-US" sz="1000" kern="1200" dirty="0" err="1">
              <a:solidFill>
                <a:schemeClr val="accent2">
                  <a:lumMod val="75000"/>
                </a:schemeClr>
              </a:solidFill>
              <a:latin typeface="Times New Roman" panose="02020603050405020304" pitchFamily="18" charset="0"/>
              <a:cs typeface="Times New Roman" panose="02020603050405020304" pitchFamily="18" charset="0"/>
            </a:rPr>
            <a:t>bán</a:t>
          </a:r>
          <a:endParaRPr lang="en-US" sz="1000" kern="1200" dirty="0">
            <a:solidFill>
              <a:schemeClr val="accent2">
                <a:lumMod val="75000"/>
              </a:schemeClr>
            </a:solidFill>
            <a:latin typeface="Times New Roman" panose="02020603050405020304" pitchFamily="18" charset="0"/>
            <a:cs typeface="Times New Roman" panose="02020603050405020304" pitchFamily="18" charset="0"/>
          </a:endParaRPr>
        </a:p>
      </dsp:txBody>
      <dsp:txXfrm>
        <a:off x="4308524" y="2475504"/>
        <a:ext cx="643671" cy="665658"/>
      </dsp:txXfrm>
    </dsp:sp>
    <dsp:sp modelId="{74C2AB89-1EEB-42A9-878B-CBD0FA9E6C6A}">
      <dsp:nvSpPr>
        <dsp:cNvPr id="0" name=""/>
        <dsp:cNvSpPr/>
      </dsp:nvSpPr>
      <dsp:spPr>
        <a:xfrm>
          <a:off x="5039586" y="1002865"/>
          <a:ext cx="657015" cy="570752"/>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Thống kê doanh thu</a:t>
          </a:r>
        </a:p>
      </dsp:txBody>
      <dsp:txXfrm>
        <a:off x="5039586" y="1002865"/>
        <a:ext cx="657015" cy="570752"/>
      </dsp:txXfrm>
    </dsp:sp>
    <dsp:sp modelId="{4D3A629E-4E11-4B84-904D-28D6968696EA}">
      <dsp:nvSpPr>
        <dsp:cNvPr id="0" name=""/>
        <dsp:cNvSpPr/>
      </dsp:nvSpPr>
      <dsp:spPr>
        <a:xfrm>
          <a:off x="5203840" y="1711592"/>
          <a:ext cx="657015" cy="582519"/>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TK theo ngày</a:t>
          </a:r>
        </a:p>
      </dsp:txBody>
      <dsp:txXfrm>
        <a:off x="5203840" y="1711592"/>
        <a:ext cx="657015" cy="582519"/>
      </dsp:txXfrm>
    </dsp:sp>
    <dsp:sp modelId="{27ED0532-A7C3-408E-8211-4DF18608BCC1}">
      <dsp:nvSpPr>
        <dsp:cNvPr id="0" name=""/>
        <dsp:cNvSpPr/>
      </dsp:nvSpPr>
      <dsp:spPr>
        <a:xfrm>
          <a:off x="5203840" y="2432085"/>
          <a:ext cx="657015" cy="582519"/>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0" kern="1200">
              <a:solidFill>
                <a:schemeClr val="accent2">
                  <a:lumMod val="75000"/>
                </a:schemeClr>
              </a:solidFill>
              <a:latin typeface="Times New Roman" panose="02020603050405020304" pitchFamily="18" charset="0"/>
              <a:cs typeface="Times New Roman" panose="02020603050405020304" pitchFamily="18" charset="0"/>
            </a:rPr>
            <a:t>TK theo tháng</a:t>
          </a:r>
        </a:p>
      </dsp:txBody>
      <dsp:txXfrm>
        <a:off x="5203840" y="2432085"/>
        <a:ext cx="657015" cy="582519"/>
      </dsp:txXfrm>
    </dsp:sp>
    <dsp:sp modelId="{C6B40964-3D84-49D3-959C-C9416C2E16BD}">
      <dsp:nvSpPr>
        <dsp:cNvPr id="0" name=""/>
        <dsp:cNvSpPr/>
      </dsp:nvSpPr>
      <dsp:spPr>
        <a:xfrm>
          <a:off x="5670321" y="536384"/>
          <a:ext cx="657015" cy="328507"/>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Quản trị</a:t>
          </a:r>
        </a:p>
      </dsp:txBody>
      <dsp:txXfrm>
        <a:off x="5670321" y="536384"/>
        <a:ext cx="657015" cy="328507"/>
      </dsp:txXfrm>
    </dsp:sp>
    <dsp:sp modelId="{052A8148-3DA1-446E-8663-C0F3C0CC9C70}">
      <dsp:nvSpPr>
        <dsp:cNvPr id="0" name=""/>
        <dsp:cNvSpPr/>
      </dsp:nvSpPr>
      <dsp:spPr>
        <a:xfrm>
          <a:off x="5834575" y="1002865"/>
          <a:ext cx="777591" cy="486589"/>
        </a:xfrm>
        <a:prstGeom prst="rect">
          <a:avLst/>
        </a:prstGeom>
        <a:solidFill>
          <a:schemeClr val="lt1">
            <a:hueOff val="0"/>
            <a:satOff val="0"/>
            <a:lumOff val="0"/>
            <a:alphaOff val="0"/>
          </a:schemeClr>
        </a:solidFill>
        <a:ln w="25400" cap="flat" cmpd="sng" algn="ctr">
          <a:solidFill>
            <a:schemeClr val="bg1">
              <a:lumMod val="8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solidFill>
                <a:schemeClr val="accent2">
                  <a:lumMod val="75000"/>
                </a:schemeClr>
              </a:solidFill>
              <a:latin typeface="Times New Roman" panose="02020603050405020304" pitchFamily="18" charset="0"/>
              <a:cs typeface="Times New Roman" panose="02020603050405020304" pitchFamily="18" charset="0"/>
            </a:rPr>
            <a:t>Phân quyền  người dùng</a:t>
          </a:r>
        </a:p>
      </dsp:txBody>
      <dsp:txXfrm>
        <a:off x="5834575" y="1002865"/>
        <a:ext cx="777591" cy="4865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2a1b1ccb9_0_24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2a1b1ccb9_0_24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750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2a1b1ccb9_0_24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2a1b1ccb9_0_24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2a1b1ccb9_0_2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2a1b1ccb9_0_2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2a1b1ccb9_0_2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2a1b1ccb9_0_2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327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45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f8bac9508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7f8bac9508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72a1b1ccb9_0_24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72a1b1ccb9_0_24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72a1b1ccb9_0_24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72a1b1ccb9_0_24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308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16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f8bac9508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f8bac9508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f8bac9508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f8bac9508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808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891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7f8bac9508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7f8bac9508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274c6c70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274c6c70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7f8bac9508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7f8bac9508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7f8bac9508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7f8bac9508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2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7f8bac9508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7f8bac9508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171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274c6c70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274c6c70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a1b1cc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a1b1cc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Font typeface="Viga"/>
              <a:buNone/>
              <a:defRPr sz="4000">
                <a:latin typeface="Viga"/>
                <a:ea typeface="Viga"/>
                <a:cs typeface="Viga"/>
                <a:sym typeface="Vig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007425"/>
            <a:ext cx="8520600" cy="52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Abel"/>
              <a:buNone/>
              <a:defRPr sz="2000">
                <a:latin typeface="Abel"/>
                <a:ea typeface="Abel"/>
                <a:cs typeface="Abel"/>
                <a:sym typeface="Abe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113175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8" name="Google Shape;58;p15"/>
          <p:cNvSpPr txBox="1">
            <a:spLocks noGrp="1"/>
          </p:cNvSpPr>
          <p:nvPr>
            <p:ph type="subTitle" idx="1"/>
          </p:nvPr>
        </p:nvSpPr>
        <p:spPr>
          <a:xfrm>
            <a:off x="113175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9" name="Google Shape;59;p15"/>
          <p:cNvSpPr txBox="1">
            <a:spLocks noGrp="1"/>
          </p:cNvSpPr>
          <p:nvPr>
            <p:ph type="title" idx="2"/>
          </p:nvPr>
        </p:nvSpPr>
        <p:spPr>
          <a:xfrm>
            <a:off x="367860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0" name="Google Shape;60;p15"/>
          <p:cNvSpPr txBox="1">
            <a:spLocks noGrp="1"/>
          </p:cNvSpPr>
          <p:nvPr>
            <p:ph type="subTitle" idx="3"/>
          </p:nvPr>
        </p:nvSpPr>
        <p:spPr>
          <a:xfrm>
            <a:off x="367860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1" name="Google Shape;61;p15"/>
          <p:cNvSpPr txBox="1">
            <a:spLocks noGrp="1"/>
          </p:cNvSpPr>
          <p:nvPr>
            <p:ph type="title" idx="4"/>
          </p:nvPr>
        </p:nvSpPr>
        <p:spPr>
          <a:xfrm>
            <a:off x="6225450" y="2881275"/>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2" name="Google Shape;62;p15"/>
          <p:cNvSpPr txBox="1">
            <a:spLocks noGrp="1"/>
          </p:cNvSpPr>
          <p:nvPr>
            <p:ph type="subTitle" idx="5"/>
          </p:nvPr>
        </p:nvSpPr>
        <p:spPr>
          <a:xfrm>
            <a:off x="6225450" y="34107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3" name="Google Shape;63;p15"/>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1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1757725" y="1644325"/>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6" name="Google Shape;66;p16"/>
          <p:cNvSpPr txBox="1">
            <a:spLocks noGrp="1"/>
          </p:cNvSpPr>
          <p:nvPr>
            <p:ph type="subTitle" idx="1"/>
          </p:nvPr>
        </p:nvSpPr>
        <p:spPr>
          <a:xfrm>
            <a:off x="1757725" y="1945175"/>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7" name="Google Shape;67;p16"/>
          <p:cNvSpPr txBox="1">
            <a:spLocks noGrp="1"/>
          </p:cNvSpPr>
          <p:nvPr>
            <p:ph type="title" idx="2"/>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6"/>
          <p:cNvSpPr txBox="1">
            <a:spLocks noGrp="1"/>
          </p:cNvSpPr>
          <p:nvPr>
            <p:ph type="title" idx="3"/>
          </p:nvPr>
        </p:nvSpPr>
        <p:spPr>
          <a:xfrm>
            <a:off x="1757725" y="3102900"/>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9" name="Google Shape;69;p16"/>
          <p:cNvSpPr txBox="1">
            <a:spLocks noGrp="1"/>
          </p:cNvSpPr>
          <p:nvPr>
            <p:ph type="subTitle" idx="4"/>
          </p:nvPr>
        </p:nvSpPr>
        <p:spPr>
          <a:xfrm>
            <a:off x="1757725" y="3403750"/>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0" name="Google Shape;70;p16"/>
          <p:cNvSpPr txBox="1">
            <a:spLocks noGrp="1"/>
          </p:cNvSpPr>
          <p:nvPr>
            <p:ph type="title" idx="5"/>
          </p:nvPr>
        </p:nvSpPr>
        <p:spPr>
          <a:xfrm>
            <a:off x="5765475" y="1644325"/>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71" name="Google Shape;71;p16"/>
          <p:cNvSpPr txBox="1">
            <a:spLocks noGrp="1"/>
          </p:cNvSpPr>
          <p:nvPr>
            <p:ph type="subTitle" idx="6"/>
          </p:nvPr>
        </p:nvSpPr>
        <p:spPr>
          <a:xfrm>
            <a:off x="5765475" y="1945175"/>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2" name="Google Shape;72;p16"/>
          <p:cNvSpPr txBox="1">
            <a:spLocks noGrp="1"/>
          </p:cNvSpPr>
          <p:nvPr>
            <p:ph type="title" idx="7"/>
          </p:nvPr>
        </p:nvSpPr>
        <p:spPr>
          <a:xfrm>
            <a:off x="5765475" y="3102900"/>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73" name="Google Shape;73;p16"/>
          <p:cNvSpPr txBox="1">
            <a:spLocks noGrp="1"/>
          </p:cNvSpPr>
          <p:nvPr>
            <p:ph type="subTitle" idx="8"/>
          </p:nvPr>
        </p:nvSpPr>
        <p:spPr>
          <a:xfrm>
            <a:off x="5765475" y="3403750"/>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2">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113175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6" name="Google Shape;76;p17"/>
          <p:cNvSpPr txBox="1">
            <a:spLocks noGrp="1"/>
          </p:cNvSpPr>
          <p:nvPr>
            <p:ph type="subTitle" idx="1"/>
          </p:nvPr>
        </p:nvSpPr>
        <p:spPr>
          <a:xfrm>
            <a:off x="113175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7" name="Google Shape;77;p17"/>
          <p:cNvSpPr txBox="1">
            <a:spLocks noGrp="1"/>
          </p:cNvSpPr>
          <p:nvPr>
            <p:ph type="title" idx="2"/>
          </p:nvPr>
        </p:nvSpPr>
        <p:spPr>
          <a:xfrm>
            <a:off x="367860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8" name="Google Shape;78;p17"/>
          <p:cNvSpPr txBox="1">
            <a:spLocks noGrp="1"/>
          </p:cNvSpPr>
          <p:nvPr>
            <p:ph type="subTitle" idx="3"/>
          </p:nvPr>
        </p:nvSpPr>
        <p:spPr>
          <a:xfrm>
            <a:off x="367860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9" name="Google Shape;79;p17"/>
          <p:cNvSpPr txBox="1">
            <a:spLocks noGrp="1"/>
          </p:cNvSpPr>
          <p:nvPr>
            <p:ph type="title" idx="4"/>
          </p:nvPr>
        </p:nvSpPr>
        <p:spPr>
          <a:xfrm>
            <a:off x="622545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0" name="Google Shape;80;p17"/>
          <p:cNvSpPr txBox="1">
            <a:spLocks noGrp="1"/>
          </p:cNvSpPr>
          <p:nvPr>
            <p:ph type="subTitle" idx="5"/>
          </p:nvPr>
        </p:nvSpPr>
        <p:spPr>
          <a:xfrm>
            <a:off x="622545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1" name="Google Shape;81;p17"/>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7"/>
          <p:cNvSpPr txBox="1">
            <a:spLocks noGrp="1"/>
          </p:cNvSpPr>
          <p:nvPr>
            <p:ph type="title" idx="7"/>
          </p:nvPr>
        </p:nvSpPr>
        <p:spPr>
          <a:xfrm>
            <a:off x="113175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17"/>
          <p:cNvSpPr txBox="1">
            <a:spLocks noGrp="1"/>
          </p:cNvSpPr>
          <p:nvPr>
            <p:ph type="subTitle" idx="8"/>
          </p:nvPr>
        </p:nvSpPr>
        <p:spPr>
          <a:xfrm>
            <a:off x="113175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17"/>
          <p:cNvSpPr txBox="1">
            <a:spLocks noGrp="1"/>
          </p:cNvSpPr>
          <p:nvPr>
            <p:ph type="title" idx="9"/>
          </p:nvPr>
        </p:nvSpPr>
        <p:spPr>
          <a:xfrm>
            <a:off x="367860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5" name="Google Shape;85;p17"/>
          <p:cNvSpPr txBox="1">
            <a:spLocks noGrp="1"/>
          </p:cNvSpPr>
          <p:nvPr>
            <p:ph type="subTitle" idx="13"/>
          </p:nvPr>
        </p:nvSpPr>
        <p:spPr>
          <a:xfrm>
            <a:off x="367860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6" name="Google Shape;86;p17"/>
          <p:cNvSpPr txBox="1">
            <a:spLocks noGrp="1"/>
          </p:cNvSpPr>
          <p:nvPr>
            <p:ph type="title" idx="14"/>
          </p:nvPr>
        </p:nvSpPr>
        <p:spPr>
          <a:xfrm>
            <a:off x="622545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17"/>
          <p:cNvSpPr txBox="1">
            <a:spLocks noGrp="1"/>
          </p:cNvSpPr>
          <p:nvPr>
            <p:ph type="subTitle" idx="15"/>
          </p:nvPr>
        </p:nvSpPr>
        <p:spPr>
          <a:xfrm>
            <a:off x="622545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3">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1536151" y="2320229"/>
            <a:ext cx="2094900" cy="63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0" name="Google Shape;90;p18"/>
          <p:cNvSpPr txBox="1">
            <a:spLocks noGrp="1"/>
          </p:cNvSpPr>
          <p:nvPr>
            <p:ph type="subTitle" idx="1"/>
          </p:nvPr>
        </p:nvSpPr>
        <p:spPr>
          <a:xfrm>
            <a:off x="1536151" y="2925879"/>
            <a:ext cx="2094900" cy="108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1" name="Google Shape;91;p18"/>
          <p:cNvSpPr txBox="1">
            <a:spLocks noGrp="1"/>
          </p:cNvSpPr>
          <p:nvPr>
            <p:ph type="title" idx="2"/>
          </p:nvPr>
        </p:nvSpPr>
        <p:spPr>
          <a:xfrm>
            <a:off x="5512797" y="1266387"/>
            <a:ext cx="2094900" cy="63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2" name="Google Shape;92;p18"/>
          <p:cNvSpPr txBox="1">
            <a:spLocks noGrp="1"/>
          </p:cNvSpPr>
          <p:nvPr>
            <p:ph type="subTitle" idx="3"/>
          </p:nvPr>
        </p:nvSpPr>
        <p:spPr>
          <a:xfrm>
            <a:off x="5512799" y="1872037"/>
            <a:ext cx="2094900" cy="108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8"/>
          <p:cNvSpPr txBox="1">
            <a:spLocks noGrp="1"/>
          </p:cNvSpPr>
          <p:nvPr>
            <p:ph type="title" idx="4"/>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1">
  <p:cSld name="SECTION_TITLE_AND_DESCRIPTION_1_2">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77272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6" name="Google Shape;96;p19"/>
          <p:cNvSpPr txBox="1">
            <a:spLocks noGrp="1"/>
          </p:cNvSpPr>
          <p:nvPr>
            <p:ph type="subTitle" idx="1"/>
          </p:nvPr>
        </p:nvSpPr>
        <p:spPr>
          <a:xfrm>
            <a:off x="77272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7" name="Google Shape;97;p19"/>
          <p:cNvSpPr txBox="1">
            <a:spLocks noGrp="1"/>
          </p:cNvSpPr>
          <p:nvPr>
            <p:ph type="title" idx="2"/>
          </p:nvPr>
        </p:nvSpPr>
        <p:spPr>
          <a:xfrm>
            <a:off x="270997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8" name="Google Shape;98;p19"/>
          <p:cNvSpPr txBox="1">
            <a:spLocks noGrp="1"/>
          </p:cNvSpPr>
          <p:nvPr>
            <p:ph type="subTitle" idx="3"/>
          </p:nvPr>
        </p:nvSpPr>
        <p:spPr>
          <a:xfrm>
            <a:off x="270997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9" name="Google Shape;99;p19"/>
          <p:cNvSpPr txBox="1">
            <a:spLocks noGrp="1"/>
          </p:cNvSpPr>
          <p:nvPr>
            <p:ph type="title" idx="4"/>
          </p:nvPr>
        </p:nvSpPr>
        <p:spPr>
          <a:xfrm>
            <a:off x="464722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0" name="Google Shape;100;p19"/>
          <p:cNvSpPr txBox="1">
            <a:spLocks noGrp="1"/>
          </p:cNvSpPr>
          <p:nvPr>
            <p:ph type="subTitle" idx="5"/>
          </p:nvPr>
        </p:nvSpPr>
        <p:spPr>
          <a:xfrm>
            <a:off x="464722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1" name="Google Shape;101;p19"/>
          <p:cNvSpPr txBox="1">
            <a:spLocks noGrp="1"/>
          </p:cNvSpPr>
          <p:nvPr>
            <p:ph type="title" idx="6"/>
          </p:nvPr>
        </p:nvSpPr>
        <p:spPr>
          <a:xfrm>
            <a:off x="6584475" y="2601075"/>
            <a:ext cx="1786800" cy="4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2" name="Google Shape;102;p19"/>
          <p:cNvSpPr txBox="1">
            <a:spLocks noGrp="1"/>
          </p:cNvSpPr>
          <p:nvPr>
            <p:ph type="subTitle" idx="7"/>
          </p:nvPr>
        </p:nvSpPr>
        <p:spPr>
          <a:xfrm>
            <a:off x="6584475" y="3012150"/>
            <a:ext cx="1786800" cy="8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3" name="Google Shape;103;p19"/>
          <p:cNvSpPr txBox="1">
            <a:spLocks noGrp="1"/>
          </p:cNvSpPr>
          <p:nvPr>
            <p:ph type="title" idx="8"/>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TITLE_1_1">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23"/>
          <p:cNvSpPr txBox="1">
            <a:spLocks noGrp="1"/>
          </p:cNvSpPr>
          <p:nvPr>
            <p:ph type="title" idx="2"/>
          </p:nvPr>
        </p:nvSpPr>
        <p:spPr>
          <a:xfrm>
            <a:off x="729200" y="2013375"/>
            <a:ext cx="20523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23" name="Google Shape;123;p23"/>
          <p:cNvSpPr txBox="1">
            <a:spLocks noGrp="1"/>
          </p:cNvSpPr>
          <p:nvPr>
            <p:ph type="subTitle" idx="1"/>
          </p:nvPr>
        </p:nvSpPr>
        <p:spPr>
          <a:xfrm>
            <a:off x="729200" y="2377125"/>
            <a:ext cx="2052300" cy="117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IG_NUMBER_2">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1_3_2">
    <p:bg>
      <p:bgPr>
        <a:blipFill>
          <a:blip r:embed="rId2">
            <a:alphaModFix/>
          </a:blip>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5">
    <p:bg>
      <p:bgPr>
        <a:blipFill>
          <a:blip r:embed="rId2">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TITLE_1_2">
    <p:bg>
      <p:bgPr>
        <a:blipFill>
          <a:blip r:embed="rId2">
            <a:alphaModFix/>
          </a:blip>
          <a:stretch>
            <a:fillRect/>
          </a:stretch>
        </a:blip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 name="Google Shape;14;p3"/>
          <p:cNvSpPr txBox="1">
            <a:spLocks noGrp="1"/>
          </p:cNvSpPr>
          <p:nvPr>
            <p:ph type="title" idx="2" hasCustomPrompt="1"/>
          </p:nvPr>
        </p:nvSpPr>
        <p:spPr>
          <a:xfrm>
            <a:off x="3536250" y="1250550"/>
            <a:ext cx="2071500" cy="90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800"/>
              <a:buNone/>
              <a:defRPr sz="4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9200" y="1247025"/>
            <a:ext cx="7266900" cy="315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7" name="Google Shape;17;p4"/>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1479450" y="1171175"/>
            <a:ext cx="2808000" cy="521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1479450" y="1770925"/>
            <a:ext cx="2665200" cy="2201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rgbClr val="3F5A9E"/>
            </a:gs>
            <a:gs pos="100000">
              <a:srgbClr val="1D263E"/>
            </a:gs>
          </a:gsLst>
          <a:lin ang="5400012" scaled="0"/>
        </a:grad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014350" y="1348800"/>
            <a:ext cx="3123900" cy="2445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pic>
        <p:nvPicPr>
          <p:cNvPr id="29" name="Google Shape;29;p8"/>
          <p:cNvPicPr preferRelativeResize="0"/>
          <p:nvPr/>
        </p:nvPicPr>
        <p:blipFill>
          <a:blip r:embed="rId2">
            <a:alphaModFix/>
          </a:blip>
          <a:stretch>
            <a:fillRect/>
          </a:stretch>
        </p:blipFill>
        <p:spPr>
          <a:xfrm rot="-278851">
            <a:off x="6232761" y="-1727590"/>
            <a:ext cx="7681830" cy="521965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9"/>
          <p:cNvSpPr txBox="1">
            <a:spLocks noGrp="1"/>
          </p:cNvSpPr>
          <p:nvPr>
            <p:ph type="subTitle" idx="1"/>
          </p:nvPr>
        </p:nvSpPr>
        <p:spPr>
          <a:xfrm>
            <a:off x="729200" y="1512775"/>
            <a:ext cx="2823300" cy="693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800"/>
              <a:buFont typeface="Viga"/>
              <a:buNone/>
              <a:defRPr>
                <a:latin typeface="Viga"/>
                <a:ea typeface="Viga"/>
                <a:cs typeface="Viga"/>
                <a:sym typeface="Viga"/>
              </a:defRPr>
            </a:lvl1pPr>
            <a:lvl2pPr lvl="1">
              <a:lnSpc>
                <a:spcPct val="100000"/>
              </a:lnSpc>
              <a:spcBef>
                <a:spcPts val="0"/>
              </a:spcBef>
              <a:spcAft>
                <a:spcPts val="0"/>
              </a:spcAft>
              <a:buSzPts val="1800"/>
              <a:buFont typeface="Viga"/>
              <a:buNone/>
              <a:defRPr sz="1800">
                <a:latin typeface="Viga"/>
                <a:ea typeface="Viga"/>
                <a:cs typeface="Viga"/>
                <a:sym typeface="Viga"/>
              </a:defRPr>
            </a:lvl2pPr>
            <a:lvl3pPr lvl="2">
              <a:lnSpc>
                <a:spcPct val="100000"/>
              </a:lnSpc>
              <a:spcBef>
                <a:spcPts val="0"/>
              </a:spcBef>
              <a:spcAft>
                <a:spcPts val="0"/>
              </a:spcAft>
              <a:buSzPts val="1800"/>
              <a:buFont typeface="Viga"/>
              <a:buNone/>
              <a:defRPr sz="1800">
                <a:latin typeface="Viga"/>
                <a:ea typeface="Viga"/>
                <a:cs typeface="Viga"/>
                <a:sym typeface="Viga"/>
              </a:defRPr>
            </a:lvl3pPr>
            <a:lvl4pPr lvl="3">
              <a:lnSpc>
                <a:spcPct val="100000"/>
              </a:lnSpc>
              <a:spcBef>
                <a:spcPts val="0"/>
              </a:spcBef>
              <a:spcAft>
                <a:spcPts val="0"/>
              </a:spcAft>
              <a:buSzPts val="1800"/>
              <a:buFont typeface="Viga"/>
              <a:buNone/>
              <a:defRPr sz="1800">
                <a:latin typeface="Viga"/>
                <a:ea typeface="Viga"/>
                <a:cs typeface="Viga"/>
                <a:sym typeface="Viga"/>
              </a:defRPr>
            </a:lvl4pPr>
            <a:lvl5pPr lvl="4">
              <a:lnSpc>
                <a:spcPct val="100000"/>
              </a:lnSpc>
              <a:spcBef>
                <a:spcPts val="0"/>
              </a:spcBef>
              <a:spcAft>
                <a:spcPts val="0"/>
              </a:spcAft>
              <a:buSzPts val="1800"/>
              <a:buFont typeface="Viga"/>
              <a:buNone/>
              <a:defRPr sz="1800">
                <a:latin typeface="Viga"/>
                <a:ea typeface="Viga"/>
                <a:cs typeface="Viga"/>
                <a:sym typeface="Viga"/>
              </a:defRPr>
            </a:lvl5pPr>
            <a:lvl6pPr lvl="5">
              <a:lnSpc>
                <a:spcPct val="100000"/>
              </a:lnSpc>
              <a:spcBef>
                <a:spcPts val="0"/>
              </a:spcBef>
              <a:spcAft>
                <a:spcPts val="0"/>
              </a:spcAft>
              <a:buSzPts val="1800"/>
              <a:buFont typeface="Viga"/>
              <a:buNone/>
              <a:defRPr sz="1800">
                <a:latin typeface="Viga"/>
                <a:ea typeface="Viga"/>
                <a:cs typeface="Viga"/>
                <a:sym typeface="Viga"/>
              </a:defRPr>
            </a:lvl6pPr>
            <a:lvl7pPr lvl="6">
              <a:lnSpc>
                <a:spcPct val="100000"/>
              </a:lnSpc>
              <a:spcBef>
                <a:spcPts val="0"/>
              </a:spcBef>
              <a:spcAft>
                <a:spcPts val="0"/>
              </a:spcAft>
              <a:buSzPts val="1800"/>
              <a:buFont typeface="Viga"/>
              <a:buNone/>
              <a:defRPr sz="1800">
                <a:latin typeface="Viga"/>
                <a:ea typeface="Viga"/>
                <a:cs typeface="Viga"/>
                <a:sym typeface="Viga"/>
              </a:defRPr>
            </a:lvl7pPr>
            <a:lvl8pPr lvl="7">
              <a:lnSpc>
                <a:spcPct val="100000"/>
              </a:lnSpc>
              <a:spcBef>
                <a:spcPts val="0"/>
              </a:spcBef>
              <a:spcAft>
                <a:spcPts val="0"/>
              </a:spcAft>
              <a:buSzPts val="1800"/>
              <a:buFont typeface="Viga"/>
              <a:buNone/>
              <a:defRPr sz="1800">
                <a:latin typeface="Viga"/>
                <a:ea typeface="Viga"/>
                <a:cs typeface="Viga"/>
                <a:sym typeface="Viga"/>
              </a:defRPr>
            </a:lvl8pPr>
            <a:lvl9pPr lvl="8">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32" name="Google Shape;32;p9"/>
          <p:cNvSpPr txBox="1">
            <a:spLocks noGrp="1"/>
          </p:cNvSpPr>
          <p:nvPr>
            <p:ph type="body" idx="2"/>
          </p:nvPr>
        </p:nvSpPr>
        <p:spPr>
          <a:xfrm>
            <a:off x="729200" y="2358925"/>
            <a:ext cx="2823300" cy="2289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33" name="Google Shape;33;p9"/>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
  <p:cSld name="SECTION_TITLE_AND_DESCRIPTION_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subTitle" idx="1"/>
          </p:nvPr>
        </p:nvSpPr>
        <p:spPr>
          <a:xfrm>
            <a:off x="77272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2" name="Google Shape;42;p13"/>
          <p:cNvSpPr txBox="1">
            <a:spLocks noGrp="1"/>
          </p:cNvSpPr>
          <p:nvPr>
            <p:ph type="title" hasCustomPrompt="1"/>
          </p:nvPr>
        </p:nvSpPr>
        <p:spPr>
          <a:xfrm>
            <a:off x="77272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3" name="Google Shape;43;p13"/>
          <p:cNvSpPr txBox="1">
            <a:spLocks noGrp="1"/>
          </p:cNvSpPr>
          <p:nvPr>
            <p:ph type="subTitle" idx="2"/>
          </p:nvPr>
        </p:nvSpPr>
        <p:spPr>
          <a:xfrm>
            <a:off x="270997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 name="Google Shape;44;p13"/>
          <p:cNvSpPr txBox="1">
            <a:spLocks noGrp="1"/>
          </p:cNvSpPr>
          <p:nvPr>
            <p:ph type="title" idx="3" hasCustomPrompt="1"/>
          </p:nvPr>
        </p:nvSpPr>
        <p:spPr>
          <a:xfrm>
            <a:off x="270997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5" name="Google Shape;45;p13"/>
          <p:cNvSpPr txBox="1">
            <a:spLocks noGrp="1"/>
          </p:cNvSpPr>
          <p:nvPr>
            <p:ph type="subTitle" idx="4"/>
          </p:nvPr>
        </p:nvSpPr>
        <p:spPr>
          <a:xfrm>
            <a:off x="464722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6" name="Google Shape;46;p13"/>
          <p:cNvSpPr txBox="1">
            <a:spLocks noGrp="1"/>
          </p:cNvSpPr>
          <p:nvPr>
            <p:ph type="title" idx="5" hasCustomPrompt="1"/>
          </p:nvPr>
        </p:nvSpPr>
        <p:spPr>
          <a:xfrm>
            <a:off x="464722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7" name="Google Shape;47;p13"/>
          <p:cNvSpPr txBox="1">
            <a:spLocks noGrp="1"/>
          </p:cNvSpPr>
          <p:nvPr>
            <p:ph type="subTitle" idx="6"/>
          </p:nvPr>
        </p:nvSpPr>
        <p:spPr>
          <a:xfrm>
            <a:off x="658447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8" name="Google Shape;48;p13"/>
          <p:cNvSpPr txBox="1">
            <a:spLocks noGrp="1"/>
          </p:cNvSpPr>
          <p:nvPr>
            <p:ph type="title" idx="7" hasCustomPrompt="1"/>
          </p:nvPr>
        </p:nvSpPr>
        <p:spPr>
          <a:xfrm>
            <a:off x="658447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9" name="Google Shape;49;p13"/>
          <p:cNvSpPr txBox="1">
            <a:spLocks noGrp="1"/>
          </p:cNvSpPr>
          <p:nvPr>
            <p:ph type="subTitle" idx="8"/>
          </p:nvPr>
        </p:nvSpPr>
        <p:spPr>
          <a:xfrm>
            <a:off x="77272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50" name="Google Shape;50;p13"/>
          <p:cNvSpPr txBox="1">
            <a:spLocks noGrp="1"/>
          </p:cNvSpPr>
          <p:nvPr>
            <p:ph type="subTitle" idx="9"/>
          </p:nvPr>
        </p:nvSpPr>
        <p:spPr>
          <a:xfrm>
            <a:off x="270997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51" name="Google Shape;51;p13"/>
          <p:cNvSpPr txBox="1">
            <a:spLocks noGrp="1"/>
          </p:cNvSpPr>
          <p:nvPr>
            <p:ph type="subTitle" idx="13"/>
          </p:nvPr>
        </p:nvSpPr>
        <p:spPr>
          <a:xfrm>
            <a:off x="464722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52" name="Google Shape;52;p13"/>
          <p:cNvSpPr txBox="1">
            <a:spLocks noGrp="1"/>
          </p:cNvSpPr>
          <p:nvPr>
            <p:ph type="subTitle" idx="14"/>
          </p:nvPr>
        </p:nvSpPr>
        <p:spPr>
          <a:xfrm>
            <a:off x="658447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Viga"/>
              <a:buNone/>
              <a:defRPr sz="2800">
                <a:solidFill>
                  <a:schemeClr val="lt1"/>
                </a:solidFill>
                <a:latin typeface="Viga"/>
                <a:ea typeface="Viga"/>
                <a:cs typeface="Viga"/>
                <a:sym typeface="Viga"/>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1600"/>
              </a:spcBef>
              <a:spcAft>
                <a:spcPts val="1600"/>
              </a:spcAft>
              <a:buClr>
                <a:schemeClr val="lt1"/>
              </a:buClr>
              <a:buSzPts val="1400"/>
              <a:buFont typeface="Abel"/>
              <a:buChar char="■"/>
              <a:defRPr>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8" r:id="rId8"/>
    <p:sldLayoutId id="2147483659" r:id="rId9"/>
    <p:sldLayoutId id="2147483661" r:id="rId10"/>
    <p:sldLayoutId id="2147483662" r:id="rId11"/>
    <p:sldLayoutId id="2147483663" r:id="rId12"/>
    <p:sldLayoutId id="2147483664" r:id="rId13"/>
    <p:sldLayoutId id="2147483665" r:id="rId14"/>
    <p:sldLayoutId id="2147483669" r:id="rId15"/>
    <p:sldLayoutId id="2147483671" r:id="rId16"/>
    <p:sldLayoutId id="2147483672" r:id="rId17"/>
    <p:sldLayoutId id="2147483673" r:id="rId18"/>
    <p:sldLayoutId id="214748367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32"/>
          <p:cNvSpPr txBox="1">
            <a:spLocks noGrp="1"/>
          </p:cNvSpPr>
          <p:nvPr>
            <p:ph type="ctrTitle"/>
          </p:nvPr>
        </p:nvSpPr>
        <p:spPr>
          <a:xfrm>
            <a:off x="1710821" y="1457739"/>
            <a:ext cx="5682600" cy="1793984"/>
          </a:xfrm>
          <a:prstGeom prst="rect">
            <a:avLst/>
          </a:prstGeom>
        </p:spPr>
        <p:txBody>
          <a:bodyPr spcFirstLastPara="1" wrap="square" lIns="91425" tIns="91425" rIns="91425" bIns="91425" anchor="b" anchorCtr="0">
            <a:noAutofit/>
          </a:bodyPr>
          <a:lstStyle/>
          <a:p>
            <a:r>
              <a:rPr lang="en-US" altLang="zh-CN" sz="3600" b="1" dirty="0">
                <a:ln w="10160">
                  <a:solidFill>
                    <a:schemeClr val="accent5"/>
                  </a:solidFill>
                  <a:prstDash val="solid"/>
                </a:ln>
                <a:solidFill>
                  <a:schemeClr val="accent2">
                    <a:lumMod val="20000"/>
                    <a:lumOff val="80000"/>
                  </a:schemeClr>
                </a:solidFill>
                <a:effectLst>
                  <a:outerShdw blurRad="38100" dist="22860" dir="5400000" algn="tl" rotWithShape="0">
                    <a:srgbClr val="000000">
                      <a:alpha val="30000"/>
                    </a:srgbClr>
                  </a:outerShdw>
                </a:effectLst>
                <a:latin typeface="Times New Roman" panose="02020603050405020304" pitchFamily="18" charset="0"/>
                <a:ea typeface="Microsoft YaHei" panose="020B0503020204020204" charset="-122"/>
                <a:cs typeface="Times New Roman" panose="02020603050405020304" pitchFamily="18" charset="0"/>
                <a:sym typeface="+mn-ea"/>
              </a:rPr>
              <a:t>PHẦN MỀM QUẢN LÍ MUA BÁN SÁCH</a:t>
            </a:r>
            <a:br>
              <a:rPr lang="en-US" altLang="zh-CN" sz="3600" b="1" dirty="0">
                <a:ln w="10160">
                  <a:solidFill>
                    <a:schemeClr val="accent5"/>
                  </a:solidFill>
                  <a:prstDash val="solid"/>
                </a:ln>
                <a:solidFill>
                  <a:schemeClr val="accent2">
                    <a:lumMod val="20000"/>
                    <a:lumOff val="80000"/>
                  </a:schemeClr>
                </a:solidFill>
                <a:effectLst>
                  <a:outerShdw blurRad="38100" dist="22860" dir="5400000" algn="tl" rotWithShape="0">
                    <a:srgbClr val="000000">
                      <a:alpha val="30000"/>
                    </a:srgbClr>
                  </a:outerShdw>
                </a:effectLst>
                <a:latin typeface="Times New Roman" panose="02020603050405020304" pitchFamily="18" charset="0"/>
                <a:ea typeface="Microsoft YaHei" panose="020B0503020204020204" charset="-122"/>
                <a:cs typeface="Times New Roman" panose="02020603050405020304" pitchFamily="18" charset="0"/>
                <a:sym typeface="+mn-ea"/>
              </a:rPr>
            </a:br>
            <a:r>
              <a:rPr lang="en-US" altLang="zh-CN" sz="3600" b="1" dirty="0">
                <a:ln w="10160">
                  <a:solidFill>
                    <a:schemeClr val="accent5"/>
                  </a:solidFill>
                  <a:prstDash val="solid"/>
                </a:ln>
                <a:solidFill>
                  <a:schemeClr val="accent2">
                    <a:lumMod val="20000"/>
                    <a:lumOff val="80000"/>
                  </a:schemeClr>
                </a:solidFill>
                <a:effectLst>
                  <a:outerShdw blurRad="38100" dist="22860" dir="5400000" algn="tl" rotWithShape="0">
                    <a:srgbClr val="000000">
                      <a:alpha val="30000"/>
                    </a:srgbClr>
                  </a:outerShdw>
                </a:effectLst>
                <a:latin typeface="Times New Roman" panose="02020603050405020304" pitchFamily="18" charset="0"/>
                <a:ea typeface="Microsoft YaHei" panose="020B0503020204020204" charset="-122"/>
                <a:cs typeface="Times New Roman" panose="02020603050405020304" pitchFamily="18" charset="0"/>
                <a:sym typeface="+mn-ea"/>
              </a:rPr>
              <a:t>TẠI HIỆU SÁCH FLAMES </a:t>
            </a:r>
          </a:p>
        </p:txBody>
      </p:sp>
      <p:sp>
        <p:nvSpPr>
          <p:cNvPr id="142" name="Google Shape;142;p32"/>
          <p:cNvSpPr txBox="1">
            <a:spLocks noGrp="1"/>
          </p:cNvSpPr>
          <p:nvPr>
            <p:ph type="subTitle" idx="1"/>
          </p:nvPr>
        </p:nvSpPr>
        <p:spPr>
          <a:xfrm>
            <a:off x="212309" y="790301"/>
            <a:ext cx="8520600" cy="5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accent2"/>
                </a:solidFill>
              </a:rPr>
              <a:t>PHÁT TRIỂN ỨNG DỤNG</a:t>
            </a:r>
            <a:endParaRPr dirty="0">
              <a:solidFill>
                <a:schemeClr val="accent2"/>
              </a:solidFill>
            </a:endParaRPr>
          </a:p>
        </p:txBody>
      </p:sp>
      <p:sp>
        <p:nvSpPr>
          <p:cNvPr id="5" name="文本框 14"/>
          <p:cNvSpPr txBox="1"/>
          <p:nvPr/>
        </p:nvSpPr>
        <p:spPr>
          <a:xfrm>
            <a:off x="4068417" y="4058600"/>
            <a:ext cx="5473148" cy="1015663"/>
          </a:xfrm>
          <a:prstGeom prst="rect">
            <a:avLst/>
          </a:prstGeom>
          <a:noFill/>
        </p:spPr>
        <p:txBody>
          <a:bodyPr wrap="square" rtlCol="0">
            <a:spAutoFit/>
          </a:bodyPr>
          <a:lstStyle/>
          <a:p>
            <a:r>
              <a:rPr lang="en-US" altLang="zh-CN"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Lớp </a:t>
            </a:r>
            <a:r>
              <a:rPr lang="en-US" altLang="zh-CN" sz="2000" b="1" dirty="0" err="1">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học</a:t>
            </a:r>
            <a:r>
              <a:rPr lang="en-US" altLang="zh-CN"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 </a:t>
            </a:r>
            <a:r>
              <a:rPr lang="en-US" altLang="zh-CN" sz="2000" b="1" dirty="0" err="1">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phần</a:t>
            </a:r>
            <a:r>
              <a:rPr lang="en-US" altLang="zh-CN"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 </a:t>
            </a:r>
            <a:r>
              <a:rPr lang="en-US" sz="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DHKTPM15A - 420300350101</a:t>
            </a:r>
            <a:endParaRPr lang="en-US" altLang="zh-CN" sz="2000" b="1" dirty="0">
              <a:solidFill>
                <a:schemeClr val="bg1"/>
              </a:solidFill>
              <a:effectLst>
                <a:outerShdw blurRad="38100" dist="38100" dir="2700000" algn="tl">
                  <a:srgbClr val="000000">
                    <a:alpha val="43137"/>
                  </a:srgbClr>
                </a:outerShdw>
              </a:effectLst>
              <a:latin typeface="Times New Roman" panose="02020603050405020304" pitchFamily="18" charset="0"/>
              <a:ea typeface="Microsoft YaHei" panose="020B0503020204020204" charset="-122"/>
              <a:cs typeface="Times New Roman" panose="02020603050405020304" pitchFamily="18" charset="0"/>
            </a:endParaRPr>
          </a:p>
          <a:p>
            <a:pPr algn="l"/>
            <a:r>
              <a:rPr lang="en-US" altLang="zh-CN"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Nhóm: 3			</a:t>
            </a:r>
            <a:endParaRPr lang="en-US" altLang="zh-CN"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endParaRPr>
          </a:p>
          <a:p>
            <a:pPr algn="l"/>
            <a:r>
              <a:rPr lang="en-US" altLang="zh-CN"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GVHD: </a:t>
            </a:r>
            <a:r>
              <a:rPr lang="en-US" altLang="zh-CN" sz="2000" b="1" dirty="0" err="1">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Trần</a:t>
            </a:r>
            <a:r>
              <a:rPr lang="en-US" altLang="zh-CN"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 </a:t>
            </a:r>
            <a:r>
              <a:rPr lang="en-US" altLang="zh-CN" sz="2000" b="1" dirty="0" err="1">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Thị</a:t>
            </a:r>
            <a:r>
              <a:rPr lang="en-US" altLang="zh-CN" sz="2000" b="1" dirty="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 </a:t>
            </a:r>
            <a:r>
              <a:rPr lang="en-US" altLang="zh-CN" sz="2000" b="1" dirty="0" err="1">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A</a:t>
            </a:r>
            <a:r>
              <a:rPr lang="en-US" altLang="zh-CN" sz="2000" b="1" dirty="0" err="1" smtClean="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nh</a:t>
            </a:r>
            <a:r>
              <a:rPr lang="en-US" altLang="zh-CN" sz="2000" b="1" dirty="0" smtClean="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 </a:t>
            </a:r>
            <a:r>
              <a:rPr lang="en-US" altLang="zh-CN" sz="2000" b="1" dirty="0" err="1">
                <a:solidFill>
                  <a:schemeClr val="bg1"/>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charset="-122"/>
                <a:cs typeface="Times New Roman" panose="02020603050405020304" pitchFamily="18" charset="0"/>
                <a:sym typeface="+mn-ea"/>
              </a:rPr>
              <a:t>Thi</a:t>
            </a:r>
            <a:endParaRPr lang="zh-CN" altLang="en-US" sz="2000" dirty="0">
              <a:solidFill>
                <a:schemeClr val="bg1"/>
              </a:solidFill>
              <a:latin typeface="Times New Roman" panose="02020603050405020304" pitchFamily="18" charset="0"/>
              <a:ea typeface="Microsoft YaHei" panose="020B0503020204020204" charset="-122"/>
              <a:cs typeface="Times New Roman" panose="02020603050405020304" pitchFamily="18" charset="0"/>
            </a:endParaRPr>
          </a:p>
        </p:txBody>
      </p:sp>
      <p:pic>
        <p:nvPicPr>
          <p:cNvPr id="1032" name="Picture 8" descr="Các mẫu logo và ý nghĩa logo trường ĐH Công nghiệp TP Hồ Chí Minh | IUHers  | Công nghiệp, Hình ảnh, Học tậ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09" y="183655"/>
            <a:ext cx="934416" cy="9344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idx="2"/>
          </p:nvPr>
        </p:nvSpPr>
        <p:spPr>
          <a:xfrm>
            <a:off x="729200" y="445025"/>
            <a:ext cx="810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Fjalla one"/>
              </a:rPr>
              <a:t>Yêu Cầu Chức Năng</a:t>
            </a:r>
            <a:endParaRPr dirty="0">
              <a:latin typeface="Fjalla one"/>
            </a:endParaRPr>
          </a:p>
        </p:txBody>
      </p:sp>
      <p:sp>
        <p:nvSpPr>
          <p:cNvPr id="290" name="Google Shape;290;p39"/>
          <p:cNvSpPr txBox="1">
            <a:spLocks noGrp="1"/>
          </p:cNvSpPr>
          <p:nvPr>
            <p:ph type="title"/>
          </p:nvPr>
        </p:nvSpPr>
        <p:spPr>
          <a:xfrm>
            <a:off x="1757725" y="1234403"/>
            <a:ext cx="2320200" cy="40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Times New Roman" panose="02020603050405020304" pitchFamily="18" charset="0"/>
                <a:cs typeface="Times New Roman" panose="02020603050405020304" pitchFamily="18" charset="0"/>
              </a:rPr>
              <a:t>Yêu cầu chức năng</a:t>
            </a:r>
            <a:endParaRPr dirty="0">
              <a:latin typeface="Times New Roman" panose="02020603050405020304" pitchFamily="18" charset="0"/>
              <a:cs typeface="Times New Roman" panose="02020603050405020304" pitchFamily="18" charset="0"/>
            </a:endParaRPr>
          </a:p>
        </p:txBody>
      </p:sp>
      <p:sp>
        <p:nvSpPr>
          <p:cNvPr id="291" name="Google Shape;291;p39"/>
          <p:cNvSpPr txBox="1">
            <a:spLocks noGrp="1"/>
          </p:cNvSpPr>
          <p:nvPr>
            <p:ph type="subTitle" idx="1"/>
          </p:nvPr>
        </p:nvSpPr>
        <p:spPr>
          <a:xfrm>
            <a:off x="1680925" y="1638502"/>
            <a:ext cx="2397000" cy="3352883"/>
          </a:xfrm>
          <a:prstGeom prst="rect">
            <a:avLst/>
          </a:prstGeom>
        </p:spPr>
        <p:txBody>
          <a:bodyPr spcFirstLastPara="1" wrap="square" lIns="91425" tIns="91425" rIns="91425" bIns="91425" anchor="t" anchorCtr="0">
            <a:noAutofit/>
          </a:bodyPr>
          <a:lstStyle/>
          <a:p>
            <a:pPr marL="0" lvl="1"/>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Phân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quyền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chủ</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viên</a:t>
            </a:r>
            <a:endParaRPr lang="en-US" sz="1400" dirty="0">
              <a:latin typeface="Times New Roman" panose="02020603050405020304" pitchFamily="18" charset="0"/>
              <a:cs typeface="Times New Roman" panose="02020603050405020304" pitchFamily="18" charset="0"/>
            </a:endParaRPr>
          </a:p>
          <a:p>
            <a:pPr marL="0" lvl="1"/>
            <a:endParaRPr lang="en-US" sz="1400" dirty="0">
              <a:latin typeface="Times New Roman" panose="02020603050405020304" pitchFamily="18" charset="0"/>
              <a:cs typeface="Times New Roman" panose="02020603050405020304" pitchFamily="18" charset="0"/>
            </a:endParaRPr>
          </a:p>
          <a:p>
            <a:pPr marL="0" lvl="1"/>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Đăng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nhập</a:t>
            </a:r>
            <a:endParaRPr lang="en-US" sz="1400" dirty="0">
              <a:latin typeface="Times New Roman" panose="02020603050405020304" pitchFamily="18" charset="0"/>
              <a:cs typeface="Times New Roman" panose="02020603050405020304" pitchFamily="18" charset="0"/>
            </a:endParaRPr>
          </a:p>
          <a:p>
            <a:pPr marL="0" lvl="1"/>
            <a:endParaRPr lang="en-US" sz="1400" dirty="0">
              <a:latin typeface="Times New Roman" panose="02020603050405020304" pitchFamily="18" charset="0"/>
              <a:cs typeface="Times New Roman" panose="02020603050405020304" pitchFamily="18" charset="0"/>
            </a:endParaRPr>
          </a:p>
          <a:p>
            <a:pPr marL="0" lvl="1"/>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viên</a:t>
            </a:r>
            <a:endParaRPr lang="en-US" sz="1400" dirty="0">
              <a:latin typeface="Times New Roman" panose="02020603050405020304" pitchFamily="18" charset="0"/>
              <a:cs typeface="Times New Roman" panose="02020603050405020304" pitchFamily="18" charset="0"/>
            </a:endParaRPr>
          </a:p>
          <a:p>
            <a:pPr marL="0" lvl="1"/>
            <a:endParaRPr lang="en-US" sz="1400" dirty="0">
              <a:latin typeface="Times New Roman" panose="02020603050405020304" pitchFamily="18" charset="0"/>
              <a:cs typeface="Times New Roman" panose="02020603050405020304" pitchFamily="18" charset="0"/>
            </a:endParaRPr>
          </a:p>
          <a:p>
            <a:pPr marL="0" lvl="1"/>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Quản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sản</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phẩm</a:t>
            </a:r>
            <a:endParaRPr lang="en-US" sz="1400" dirty="0" smtClean="0">
              <a:latin typeface="Times New Roman" panose="02020603050405020304" pitchFamily="18" charset="0"/>
              <a:cs typeface="Times New Roman" panose="02020603050405020304" pitchFamily="18" charset="0"/>
            </a:endParaRPr>
          </a:p>
          <a:p>
            <a:pPr marL="0" lvl="1"/>
            <a:endParaRPr lang="en-US" sz="1400" dirty="0">
              <a:latin typeface="Times New Roman" panose="02020603050405020304" pitchFamily="18" charset="0"/>
              <a:cs typeface="Times New Roman" panose="02020603050405020304" pitchFamily="18" charset="0"/>
            </a:endParaRPr>
          </a:p>
          <a:p>
            <a:pPr marL="0" lvl="1"/>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Quản</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lí</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khách</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hàng</a:t>
            </a:r>
            <a:endParaRPr lang="en-US" sz="1400" dirty="0">
              <a:latin typeface="Times New Roman" panose="02020603050405020304" pitchFamily="18" charset="0"/>
              <a:cs typeface="Times New Roman" panose="02020603050405020304" pitchFamily="18" charset="0"/>
            </a:endParaRPr>
          </a:p>
          <a:p>
            <a:pPr marL="0" lvl="1"/>
            <a:endParaRPr lang="en-US" sz="1400" dirty="0">
              <a:latin typeface="Times New Roman" panose="02020603050405020304" pitchFamily="18" charset="0"/>
              <a:cs typeface="Times New Roman" panose="02020603050405020304" pitchFamily="18" charset="0"/>
            </a:endParaRPr>
          </a:p>
          <a:p>
            <a:pPr marL="0" lvl="1"/>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Quản</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hóa</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đơn</a:t>
            </a:r>
            <a:endParaRPr lang="en-US" sz="1400" dirty="0">
              <a:latin typeface="Times New Roman" panose="02020603050405020304" pitchFamily="18" charset="0"/>
              <a:cs typeface="Times New Roman" panose="02020603050405020304" pitchFamily="18" charset="0"/>
            </a:endParaRPr>
          </a:p>
          <a:p>
            <a:pPr marL="0" lvl="1"/>
            <a:endParaRPr lang="en-US" sz="1400" dirty="0">
              <a:latin typeface="Times New Roman" panose="02020603050405020304" pitchFamily="18" charset="0"/>
              <a:cs typeface="Times New Roman" panose="02020603050405020304" pitchFamily="18" charset="0"/>
            </a:endParaRPr>
          </a:p>
          <a:p>
            <a:pPr marL="0" lvl="1"/>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Báo</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cáo</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thống</a:t>
            </a:r>
            <a:r>
              <a:rPr lang="en-US" sz="1400" dirty="0" smtClean="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kê</a:t>
            </a:r>
            <a:endParaRPr lang="en-US" sz="1400" dirty="0" smtClean="0">
              <a:latin typeface="Times New Roman" panose="02020603050405020304" pitchFamily="18" charset="0"/>
              <a:cs typeface="Times New Roman" panose="02020603050405020304" pitchFamily="18" charset="0"/>
            </a:endParaRPr>
          </a:p>
          <a:p>
            <a:pPr marL="0" lvl="1"/>
            <a:endParaRPr lang="en-US" sz="1400" dirty="0">
              <a:latin typeface="Times New Roman" panose="02020603050405020304" pitchFamily="18" charset="0"/>
              <a:cs typeface="Times New Roman" panose="02020603050405020304" pitchFamily="18" charset="0"/>
            </a:endParaRPr>
          </a:p>
          <a:p>
            <a:pPr marL="0" lvl="1"/>
            <a:endParaRPr lang="en-US" sz="1400" dirty="0">
              <a:latin typeface="Times New Roman" panose="02020603050405020304" pitchFamily="18" charset="0"/>
              <a:cs typeface="Times New Roman" panose="02020603050405020304" pitchFamily="18" charset="0"/>
            </a:endParaRPr>
          </a:p>
        </p:txBody>
      </p:sp>
      <p:sp>
        <p:nvSpPr>
          <p:cNvPr id="294" name="Google Shape;294;p39"/>
          <p:cNvSpPr txBox="1">
            <a:spLocks noGrp="1"/>
          </p:cNvSpPr>
          <p:nvPr>
            <p:ph type="title" idx="5"/>
          </p:nvPr>
        </p:nvSpPr>
        <p:spPr>
          <a:xfrm>
            <a:off x="5842275" y="1234403"/>
            <a:ext cx="23202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Yêu cầu phi chức năng</a:t>
            </a:r>
            <a:endParaRPr dirty="0">
              <a:latin typeface="Times New Roman" panose="02020603050405020304" pitchFamily="18" charset="0"/>
              <a:cs typeface="Times New Roman" panose="02020603050405020304" pitchFamily="18" charset="0"/>
            </a:endParaRPr>
          </a:p>
        </p:txBody>
      </p:sp>
      <p:sp>
        <p:nvSpPr>
          <p:cNvPr id="295" name="Google Shape;295;p39"/>
          <p:cNvSpPr txBox="1">
            <a:spLocks noGrp="1"/>
          </p:cNvSpPr>
          <p:nvPr>
            <p:ph type="subTitle" idx="6"/>
          </p:nvPr>
        </p:nvSpPr>
        <p:spPr>
          <a:xfrm>
            <a:off x="5765475" y="1687167"/>
            <a:ext cx="2397000" cy="2620199"/>
          </a:xfrm>
          <a:prstGeom prst="rect">
            <a:avLst/>
          </a:prstGeom>
        </p:spPr>
        <p:txBody>
          <a:bodyPr spcFirstLastPara="1" wrap="square" lIns="91425" tIns="91425" rIns="91425" bIns="91425" anchor="t" anchorCtr="0">
            <a:noAutofit/>
          </a:bodyPr>
          <a:lstStyle/>
          <a:p>
            <a:pPr marL="285750" lvl="0" indent="-285750">
              <a:buFontTx/>
              <a:buChar char="-"/>
            </a:pP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a:t>
            </a:r>
          </a:p>
          <a:p>
            <a:pPr marL="0" lvl="0" indent="0"/>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a:t>
            </a:r>
          </a:p>
          <a:p>
            <a:pPr marL="0" indent="0"/>
            <a:endParaRPr lang="en-US" dirty="0">
              <a:latin typeface="Times New Roman" panose="02020603050405020304" pitchFamily="18" charset="0"/>
              <a:cs typeface="Times New Roman" panose="02020603050405020304" pitchFamily="18" charset="0"/>
            </a:endParaRPr>
          </a:p>
          <a:p>
            <a:pPr marL="285750" lvl="0" indent="-285750">
              <a:buFontTx/>
              <a:buChar char="-"/>
            </a:pP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a:t>
            </a:r>
          </a:p>
          <a:p>
            <a:pPr marL="0" lvl="0" indent="0"/>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a:t>
            </a:r>
          </a:p>
        </p:txBody>
      </p:sp>
      <p:grpSp>
        <p:nvGrpSpPr>
          <p:cNvPr id="303" name="Google Shape;303;p39"/>
          <p:cNvGrpSpPr/>
          <p:nvPr/>
        </p:nvGrpSpPr>
        <p:grpSpPr>
          <a:xfrm>
            <a:off x="1262590" y="1303781"/>
            <a:ext cx="401160" cy="401126"/>
            <a:chOff x="4891198" y="2925108"/>
            <a:chExt cx="334634" cy="334634"/>
          </a:xfrm>
        </p:grpSpPr>
        <p:sp>
          <p:nvSpPr>
            <p:cNvPr id="304" name="Google Shape;304;p39"/>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9"/>
          <p:cNvGrpSpPr/>
          <p:nvPr/>
        </p:nvGrpSpPr>
        <p:grpSpPr>
          <a:xfrm>
            <a:off x="5235881" y="1303781"/>
            <a:ext cx="418444" cy="375259"/>
            <a:chOff x="5778676" y="3826972"/>
            <a:chExt cx="349052" cy="313055"/>
          </a:xfrm>
        </p:grpSpPr>
        <p:sp>
          <p:nvSpPr>
            <p:cNvPr id="319" name="Google Shape;319;p39"/>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F25ABC"/>
                </a:solidFill>
              </a:rPr>
              <a:t>02</a:t>
            </a:r>
            <a:endParaRPr dirty="0">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latin typeface="Times New Roman" panose="02020603050405020304" pitchFamily="18" charset="0"/>
                <a:cs typeface="Times New Roman" panose="02020603050405020304" pitchFamily="18" charset="0"/>
              </a:rPr>
              <a:t>Chức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27636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smtClean="0">
                <a:latin typeface="Fjalla one"/>
                <a:cs typeface="Times New Roman" panose="02020603050405020304" pitchFamily="18" charset="0"/>
              </a:rPr>
              <a:t>Sơ</a:t>
            </a:r>
            <a:r>
              <a:rPr lang="en-US" b="1" dirty="0" smtClean="0">
                <a:latin typeface="Fjalla one"/>
                <a:cs typeface="Times New Roman" panose="02020603050405020304" pitchFamily="18" charset="0"/>
              </a:rPr>
              <a:t> </a:t>
            </a:r>
            <a:r>
              <a:rPr lang="en-US" b="1" dirty="0" err="1" smtClean="0">
                <a:latin typeface="Fjalla one"/>
                <a:cs typeface="Times New Roman" panose="02020603050405020304" pitchFamily="18" charset="0"/>
              </a:rPr>
              <a:t>Đồ</a:t>
            </a:r>
            <a:r>
              <a:rPr lang="en-US" b="1" dirty="0" smtClean="0">
                <a:latin typeface="Fjalla one"/>
                <a:cs typeface="Times New Roman" panose="02020603050405020304" pitchFamily="18" charset="0"/>
              </a:rPr>
              <a:t> </a:t>
            </a:r>
            <a:r>
              <a:rPr lang="en-US" b="1" dirty="0" err="1" smtClean="0">
                <a:latin typeface="Fjalla one"/>
                <a:cs typeface="Times New Roman" panose="02020603050405020304" pitchFamily="18" charset="0"/>
              </a:rPr>
              <a:t>Phân</a:t>
            </a:r>
            <a:r>
              <a:rPr lang="en-US" b="1" dirty="0" smtClean="0">
                <a:latin typeface="Fjalla one"/>
                <a:cs typeface="Times New Roman" panose="02020603050405020304" pitchFamily="18" charset="0"/>
              </a:rPr>
              <a:t> </a:t>
            </a:r>
            <a:r>
              <a:rPr lang="en-US" b="1" dirty="0" err="1" smtClean="0">
                <a:latin typeface="Fjalla one"/>
                <a:cs typeface="Times New Roman" panose="02020603050405020304" pitchFamily="18" charset="0"/>
              </a:rPr>
              <a:t>Cấp</a:t>
            </a:r>
            <a:r>
              <a:rPr lang="en-US" b="1" dirty="0" smtClean="0">
                <a:latin typeface="Fjalla one"/>
                <a:cs typeface="Times New Roman" panose="02020603050405020304" pitchFamily="18" charset="0"/>
              </a:rPr>
              <a:t> </a:t>
            </a:r>
            <a:r>
              <a:rPr lang="en-US" b="1" dirty="0" err="1" smtClean="0">
                <a:latin typeface="Fjalla one"/>
                <a:cs typeface="Times New Roman" panose="02020603050405020304" pitchFamily="18" charset="0"/>
              </a:rPr>
              <a:t>Chức</a:t>
            </a:r>
            <a:r>
              <a:rPr lang="en-US" b="1" dirty="0" smtClean="0">
                <a:latin typeface="Fjalla one"/>
                <a:cs typeface="Times New Roman" panose="02020603050405020304" pitchFamily="18" charset="0"/>
              </a:rPr>
              <a:t> </a:t>
            </a:r>
            <a:r>
              <a:rPr lang="en-US" b="1" dirty="0" err="1" smtClean="0">
                <a:latin typeface="Fjalla one"/>
                <a:cs typeface="Times New Roman" panose="02020603050405020304" pitchFamily="18" charset="0"/>
              </a:rPr>
              <a:t>Năng</a:t>
            </a:r>
            <a:r>
              <a:rPr lang="en-US" b="1" dirty="0" smtClean="0">
                <a:latin typeface="Fjalla one"/>
                <a:cs typeface="Times New Roman" panose="02020603050405020304" pitchFamily="18" charset="0"/>
              </a:rPr>
              <a:t> </a:t>
            </a:r>
            <a:endParaRPr lang="en-US" b="1" dirty="0">
              <a:latin typeface="Fjalla one"/>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2438485461"/>
              </p:ext>
            </p:extLst>
          </p:nvPr>
        </p:nvGraphicFramePr>
        <p:xfrm>
          <a:off x="1248333" y="1147633"/>
          <a:ext cx="6614160" cy="3815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41994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4278" y="239616"/>
            <a:ext cx="8103000" cy="572700"/>
          </a:xfrm>
        </p:spPr>
        <p:txBody>
          <a:bodyPr/>
          <a:lstStyle/>
          <a:p>
            <a:pPr algn="ctr"/>
            <a:r>
              <a:rPr lang="en-US" b="1" dirty="0" err="1" smtClean="0">
                <a:latin typeface="Fjalla one"/>
              </a:rPr>
              <a:t>Mô</a:t>
            </a:r>
            <a:r>
              <a:rPr lang="en-US" b="1" dirty="0" smtClean="0">
                <a:latin typeface="Fjalla one"/>
              </a:rPr>
              <a:t> </a:t>
            </a:r>
            <a:r>
              <a:rPr lang="en-US" b="1" dirty="0" err="1" smtClean="0">
                <a:latin typeface="Fjalla one"/>
              </a:rPr>
              <a:t>Hình</a:t>
            </a:r>
            <a:r>
              <a:rPr lang="en-US" b="1" dirty="0" smtClean="0">
                <a:latin typeface="Fjalla one"/>
              </a:rPr>
              <a:t> Use Case</a:t>
            </a:r>
            <a:endParaRPr lang="en-US" b="1" dirty="0">
              <a:latin typeface="Fjalla one"/>
            </a:endParaRPr>
          </a:p>
        </p:txBody>
      </p:sp>
      <p:pic>
        <p:nvPicPr>
          <p:cNvPr id="2" name="Picture 1"/>
          <p:cNvPicPr>
            <a:picLocks noChangeAspect="1"/>
          </p:cNvPicPr>
          <p:nvPr/>
        </p:nvPicPr>
        <p:blipFill>
          <a:blip r:embed="rId2"/>
          <a:stretch>
            <a:fillRect/>
          </a:stretch>
        </p:blipFill>
        <p:spPr>
          <a:xfrm>
            <a:off x="1852662" y="812316"/>
            <a:ext cx="5286232" cy="4173240"/>
          </a:xfrm>
          <a:prstGeom prst="rect">
            <a:avLst/>
          </a:prstGeom>
        </p:spPr>
      </p:pic>
    </p:spTree>
    <p:extLst>
      <p:ext uri="{BB962C8B-B14F-4D97-AF65-F5344CB8AC3E}">
        <p14:creationId xmlns:p14="http://schemas.microsoft.com/office/powerpoint/2010/main" val="3240562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1"/>
          <p:cNvSpPr txBox="1">
            <a:spLocks noGrp="1"/>
          </p:cNvSpPr>
          <p:nvPr>
            <p:ph type="title" idx="6"/>
          </p:nvPr>
        </p:nvSpPr>
        <p:spPr>
          <a:xfrm>
            <a:off x="358139" y="0"/>
            <a:ext cx="810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latin typeface="Fjalla one"/>
                <a:cs typeface="Times New Roman" panose="02020603050405020304" pitchFamily="18" charset="0"/>
              </a:rPr>
              <a:t>Chức Năng Thanh Toán Hóa Đơn</a:t>
            </a:r>
            <a:endParaRPr b="1" dirty="0">
              <a:latin typeface="Fjalla one"/>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03251941"/>
              </p:ext>
            </p:extLst>
          </p:nvPr>
        </p:nvGraphicFramePr>
        <p:xfrm>
          <a:off x="0" y="572698"/>
          <a:ext cx="4618382" cy="4570805"/>
        </p:xfrm>
        <a:graphic>
          <a:graphicData uri="http://schemas.openxmlformats.org/drawingml/2006/table">
            <a:tbl>
              <a:tblPr firstRow="1" firstCol="1" lastRow="1" lastCol="1" bandRow="1" bandCol="1">
                <a:tableStyleId>{E034C942-EDE7-492F-A5E2-69EE7B0F3D90}</a:tableStyleId>
              </a:tblPr>
              <a:tblGrid>
                <a:gridCol w="1529329">
                  <a:extLst>
                    <a:ext uri="{9D8B030D-6E8A-4147-A177-3AD203B41FA5}">
                      <a16:colId xmlns:a16="http://schemas.microsoft.com/office/drawing/2014/main" val="3427787594"/>
                    </a:ext>
                  </a:extLst>
                </a:gridCol>
                <a:gridCol w="66663">
                  <a:extLst>
                    <a:ext uri="{9D8B030D-6E8A-4147-A177-3AD203B41FA5}">
                      <a16:colId xmlns:a16="http://schemas.microsoft.com/office/drawing/2014/main" val="1313700782"/>
                    </a:ext>
                  </a:extLst>
                </a:gridCol>
                <a:gridCol w="3022390">
                  <a:extLst>
                    <a:ext uri="{9D8B030D-6E8A-4147-A177-3AD203B41FA5}">
                      <a16:colId xmlns:a16="http://schemas.microsoft.com/office/drawing/2014/main" val="3418807250"/>
                    </a:ext>
                  </a:extLst>
                </a:gridCol>
              </a:tblGrid>
              <a:tr h="133019">
                <a:tc gridSpan="3">
                  <a:txBody>
                    <a:bodyPr/>
                    <a:lstStyle/>
                    <a:p>
                      <a:pPr marL="0" marR="0">
                        <a:spcBef>
                          <a:spcPts val="0"/>
                        </a:spcBef>
                        <a:spcAft>
                          <a:spcPts val="600"/>
                        </a:spcAft>
                      </a:pPr>
                      <a:r>
                        <a:rPr lang="en-US" sz="700" dirty="0">
                          <a:solidFill>
                            <a:schemeClr val="bg1"/>
                          </a:solidFill>
                          <a:effectLst/>
                        </a:rPr>
                        <a:t>Use case: UC007_Thanh </a:t>
                      </a:r>
                      <a:r>
                        <a:rPr lang="en-US" sz="700" dirty="0" err="1">
                          <a:solidFill>
                            <a:schemeClr val="bg1"/>
                          </a:solidFill>
                          <a:effectLst/>
                        </a:rPr>
                        <a:t>toán</a:t>
                      </a:r>
                      <a:r>
                        <a:rPr lang="en-US" sz="700" dirty="0">
                          <a:solidFill>
                            <a:schemeClr val="bg1"/>
                          </a:solidFill>
                          <a:effectLst/>
                        </a:rPr>
                        <a:t> </a:t>
                      </a:r>
                      <a:r>
                        <a:rPr lang="en-US" sz="700" dirty="0" err="1">
                          <a:solidFill>
                            <a:schemeClr val="bg1"/>
                          </a:solidFill>
                          <a:effectLst/>
                        </a:rPr>
                        <a:t>hóa</a:t>
                      </a:r>
                      <a:r>
                        <a:rPr lang="en-US" sz="700" dirty="0">
                          <a:solidFill>
                            <a:schemeClr val="bg1"/>
                          </a:solidFill>
                          <a:effectLst/>
                        </a:rPr>
                        <a:t> </a:t>
                      </a:r>
                      <a:r>
                        <a:rPr lang="en-US" sz="700" dirty="0" err="1">
                          <a:solidFill>
                            <a:schemeClr val="bg1"/>
                          </a:solidFill>
                          <a:effectLst/>
                        </a:rPr>
                        <a:t>đơn</a:t>
                      </a:r>
                      <a:endParaRPr lang="en-US"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77431452"/>
                  </a:ext>
                </a:extLst>
              </a:tr>
              <a:tr h="338454">
                <a:tc>
                  <a:txBody>
                    <a:bodyPr/>
                    <a:lstStyle/>
                    <a:p>
                      <a:pPr marL="0" marR="0" algn="just">
                        <a:spcBef>
                          <a:spcPts val="0"/>
                        </a:spcBef>
                        <a:spcAft>
                          <a:spcPts val="600"/>
                        </a:spcAft>
                      </a:pPr>
                      <a:r>
                        <a:rPr lang="en-US" sz="700">
                          <a:solidFill>
                            <a:schemeClr val="bg1"/>
                          </a:solidFill>
                          <a:effectLst/>
                        </a:rPr>
                        <a:t>Mục đích:</a:t>
                      </a:r>
                      <a:endParaRPr lang="en-US" sz="700" b="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gridSpan="2">
                  <a:txBody>
                    <a:bodyPr/>
                    <a:lstStyle/>
                    <a:p>
                      <a:pPr marL="0" marR="0">
                        <a:lnSpc>
                          <a:spcPts val="1200"/>
                        </a:lnSpc>
                        <a:spcBef>
                          <a:spcPts val="0"/>
                        </a:spcBef>
                        <a:spcAft>
                          <a:spcPts val="600"/>
                        </a:spcAft>
                      </a:pPr>
                      <a:r>
                        <a:rPr lang="en-US" sz="700">
                          <a:solidFill>
                            <a:schemeClr val="bg1"/>
                          </a:solidFill>
                          <a:effectLst/>
                        </a:rPr>
                        <a:t>Nhằm phục vụ cho nhân viên , chủ cửa hàng có thể thanh toán hóa đơn của khách mua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4270931236"/>
                  </a:ext>
                </a:extLst>
              </a:tr>
              <a:tr h="338454">
                <a:tc>
                  <a:txBody>
                    <a:bodyPr/>
                    <a:lstStyle/>
                    <a:p>
                      <a:pPr marL="0" marR="0" algn="just">
                        <a:spcBef>
                          <a:spcPts val="0"/>
                        </a:spcBef>
                        <a:spcAft>
                          <a:spcPts val="600"/>
                        </a:spcAft>
                      </a:pPr>
                      <a:r>
                        <a:rPr lang="en-US" sz="700">
                          <a:solidFill>
                            <a:schemeClr val="bg1"/>
                          </a:solidFill>
                          <a:effectLst/>
                        </a:rPr>
                        <a:t>Mô tả:</a:t>
                      </a:r>
                      <a:endParaRPr lang="en-US" sz="700" b="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gridSpan="2">
                  <a:txBody>
                    <a:bodyPr/>
                    <a:lstStyle/>
                    <a:p>
                      <a:pPr marL="0" marR="0">
                        <a:lnSpc>
                          <a:spcPts val="1200"/>
                        </a:lnSpc>
                        <a:spcBef>
                          <a:spcPts val="0"/>
                        </a:spcBef>
                        <a:spcAft>
                          <a:spcPts val="600"/>
                        </a:spcAft>
                      </a:pPr>
                      <a:r>
                        <a:rPr lang="en-US" sz="700">
                          <a:solidFill>
                            <a:schemeClr val="bg1"/>
                          </a:solidFill>
                          <a:effectLst/>
                        </a:rPr>
                        <a:t>Use case thực hiện khi nhân viên,chủ cửa hàng muốn thanh toán hóa đơn khi tạo hóa đơn thành công.</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176222988"/>
                  </a:ext>
                </a:extLst>
              </a:tr>
              <a:tr h="158704">
                <a:tc>
                  <a:txBody>
                    <a:bodyPr/>
                    <a:lstStyle/>
                    <a:p>
                      <a:pPr marL="0" marR="0" algn="just">
                        <a:spcBef>
                          <a:spcPts val="0"/>
                        </a:spcBef>
                        <a:spcAft>
                          <a:spcPts val="600"/>
                        </a:spcAft>
                      </a:pPr>
                      <a:r>
                        <a:rPr lang="en-US" sz="700">
                          <a:solidFill>
                            <a:schemeClr val="bg1"/>
                          </a:solidFill>
                          <a:effectLst/>
                        </a:rPr>
                        <a:t>Tác nhân:</a:t>
                      </a:r>
                      <a:endParaRPr lang="en-US" sz="700" b="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gridSpan="2">
                  <a:txBody>
                    <a:bodyPr/>
                    <a:lstStyle/>
                    <a:p>
                      <a:pPr marL="0" marR="0">
                        <a:lnSpc>
                          <a:spcPts val="1200"/>
                        </a:lnSpc>
                        <a:spcBef>
                          <a:spcPts val="0"/>
                        </a:spcBef>
                        <a:spcAft>
                          <a:spcPts val="600"/>
                        </a:spcAft>
                      </a:pPr>
                      <a:r>
                        <a:rPr lang="en-US" sz="700">
                          <a:solidFill>
                            <a:schemeClr val="bg1"/>
                          </a:solidFill>
                          <a:effectLst/>
                        </a:rPr>
                        <a:t>Nhân viên, chủ cửa hàng.</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1865276741"/>
                  </a:ext>
                </a:extLst>
              </a:tr>
              <a:tr h="158704">
                <a:tc>
                  <a:txBody>
                    <a:bodyPr/>
                    <a:lstStyle/>
                    <a:p>
                      <a:pPr marL="0" marR="0" algn="just">
                        <a:spcBef>
                          <a:spcPts val="0"/>
                        </a:spcBef>
                        <a:spcAft>
                          <a:spcPts val="600"/>
                        </a:spcAft>
                      </a:pPr>
                      <a:r>
                        <a:rPr lang="en-US" sz="700" dirty="0" err="1">
                          <a:solidFill>
                            <a:schemeClr val="bg1"/>
                          </a:solidFill>
                          <a:effectLst/>
                        </a:rPr>
                        <a:t>Tiền</a:t>
                      </a:r>
                      <a:r>
                        <a:rPr lang="en-US" sz="700" dirty="0">
                          <a:solidFill>
                            <a:schemeClr val="bg1"/>
                          </a:solidFill>
                          <a:effectLst/>
                        </a:rPr>
                        <a:t> </a:t>
                      </a:r>
                      <a:r>
                        <a:rPr lang="en-US" sz="700" dirty="0" err="1">
                          <a:solidFill>
                            <a:schemeClr val="bg1"/>
                          </a:solidFill>
                          <a:effectLst/>
                        </a:rPr>
                        <a:t>điều</a:t>
                      </a:r>
                      <a:r>
                        <a:rPr lang="en-US" sz="700" dirty="0">
                          <a:solidFill>
                            <a:schemeClr val="bg1"/>
                          </a:solidFill>
                          <a:effectLst/>
                        </a:rPr>
                        <a:t> </a:t>
                      </a:r>
                      <a:r>
                        <a:rPr lang="en-US" sz="700" dirty="0" err="1">
                          <a:solidFill>
                            <a:schemeClr val="bg1"/>
                          </a:solidFill>
                          <a:effectLst/>
                        </a:rPr>
                        <a:t>kiện</a:t>
                      </a:r>
                      <a:r>
                        <a:rPr lang="en-US" sz="700" dirty="0">
                          <a:solidFill>
                            <a:schemeClr val="bg1"/>
                          </a:solidFill>
                          <a:effectLst/>
                        </a:rPr>
                        <a:t>:</a:t>
                      </a:r>
                      <a:endParaRPr lang="en-US" sz="7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gridSpan="2">
                  <a:txBody>
                    <a:bodyPr/>
                    <a:lstStyle/>
                    <a:p>
                      <a:pPr marL="0" marR="0">
                        <a:lnSpc>
                          <a:spcPts val="1200"/>
                        </a:lnSpc>
                        <a:spcBef>
                          <a:spcPts val="0"/>
                        </a:spcBef>
                        <a:spcAft>
                          <a:spcPts val="600"/>
                        </a:spcAft>
                      </a:pPr>
                      <a:r>
                        <a:rPr lang="en-US" sz="700">
                          <a:solidFill>
                            <a:schemeClr val="bg1"/>
                          </a:solidFill>
                          <a:effectLst/>
                        </a:rPr>
                        <a:t>Đăng nhập vào được hệ thống.</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3918937281"/>
                  </a:ext>
                </a:extLst>
              </a:tr>
              <a:tr h="158704">
                <a:tc>
                  <a:txBody>
                    <a:bodyPr/>
                    <a:lstStyle/>
                    <a:p>
                      <a:pPr marL="0" marR="0" algn="just">
                        <a:spcBef>
                          <a:spcPts val="0"/>
                        </a:spcBef>
                        <a:spcAft>
                          <a:spcPts val="600"/>
                        </a:spcAft>
                      </a:pPr>
                      <a:r>
                        <a:rPr lang="en-US" sz="700">
                          <a:solidFill>
                            <a:schemeClr val="bg1"/>
                          </a:solidFill>
                          <a:effectLst/>
                        </a:rPr>
                        <a:t>Hậu điều kiện:</a:t>
                      </a:r>
                      <a:endParaRPr lang="en-US" sz="700" b="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gridSpan="2">
                  <a:txBody>
                    <a:bodyPr/>
                    <a:lstStyle/>
                    <a:p>
                      <a:pPr marL="0" marR="0">
                        <a:lnSpc>
                          <a:spcPts val="1200"/>
                        </a:lnSpc>
                        <a:spcBef>
                          <a:spcPts val="0"/>
                        </a:spcBef>
                        <a:spcAft>
                          <a:spcPts val="600"/>
                        </a:spcAft>
                      </a:pPr>
                      <a:r>
                        <a:rPr lang="en-US" sz="700">
                          <a:solidFill>
                            <a:schemeClr val="bg1"/>
                          </a:solidFill>
                          <a:effectLst/>
                        </a:rPr>
                        <a:t>Không</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4081735138"/>
                  </a:ext>
                </a:extLst>
              </a:tr>
              <a:tr h="158704">
                <a:tc gridSpan="3">
                  <a:txBody>
                    <a:bodyPr/>
                    <a:lstStyle/>
                    <a:p>
                      <a:pPr marL="0" marR="0">
                        <a:lnSpc>
                          <a:spcPts val="1200"/>
                        </a:lnSpc>
                        <a:spcBef>
                          <a:spcPts val="0"/>
                        </a:spcBef>
                        <a:spcAft>
                          <a:spcPts val="600"/>
                        </a:spcAft>
                      </a:pPr>
                      <a:r>
                        <a:rPr lang="en-US" sz="700">
                          <a:solidFill>
                            <a:schemeClr val="bg1"/>
                          </a:solidFill>
                          <a:effectLst/>
                        </a:rPr>
                        <a:t>Luồng sự kiện chính (Basic flows):</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58333845"/>
                  </a:ext>
                </a:extLst>
              </a:tr>
              <a:tr h="158704">
                <a:tc gridSpan="2">
                  <a:txBody>
                    <a:bodyPr/>
                    <a:lstStyle/>
                    <a:p>
                      <a:pPr marL="0" marR="0" algn="ctr">
                        <a:lnSpc>
                          <a:spcPts val="1200"/>
                        </a:lnSpc>
                        <a:spcBef>
                          <a:spcPts val="0"/>
                        </a:spcBef>
                        <a:spcAft>
                          <a:spcPts val="600"/>
                        </a:spcAft>
                      </a:pPr>
                      <a:r>
                        <a:rPr lang="en-US" sz="700">
                          <a:solidFill>
                            <a:schemeClr val="bg1"/>
                          </a:solidFill>
                          <a:effectLst/>
                        </a:rPr>
                        <a:t>Tác nhân</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a:txBody>
                    <a:bodyPr/>
                    <a:lstStyle/>
                    <a:p>
                      <a:pPr marL="0" marR="0" algn="ctr">
                        <a:lnSpc>
                          <a:spcPts val="1200"/>
                        </a:lnSpc>
                        <a:spcBef>
                          <a:spcPts val="0"/>
                        </a:spcBef>
                        <a:spcAft>
                          <a:spcPts val="600"/>
                        </a:spcAft>
                      </a:pPr>
                      <a:r>
                        <a:rPr lang="en-US" sz="700">
                          <a:solidFill>
                            <a:schemeClr val="bg1"/>
                          </a:solidFill>
                          <a:effectLst/>
                        </a:rPr>
                        <a:t>Hệ thống</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extLst>
                  <a:ext uri="{0D108BD9-81ED-4DB2-BD59-A6C34878D82A}">
                    <a16:rowId xmlns:a16="http://schemas.microsoft.com/office/drawing/2014/main" val="3586745485"/>
                  </a:ext>
                </a:extLst>
              </a:tr>
              <a:tr h="306969">
                <a:tc gridSpan="2">
                  <a:txBody>
                    <a:bodyPr/>
                    <a:lstStyle/>
                    <a:p>
                      <a:pPr marL="0" marR="0">
                        <a:spcBef>
                          <a:spcPts val="0"/>
                        </a:spcBef>
                        <a:spcAft>
                          <a:spcPts val="0"/>
                        </a:spcAft>
                      </a:pPr>
                      <a:r>
                        <a:rPr lang="en-US" sz="700">
                          <a:solidFill>
                            <a:schemeClr val="bg1"/>
                          </a:solidFill>
                          <a:effectLst/>
                        </a:rPr>
                        <a:t>1. Nhân viên chọn chức năng quản lí hóa đơn</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a:txBody>
                    <a:bodyPr/>
                    <a:lstStyle/>
                    <a:p>
                      <a:pPr marL="0" marR="0">
                        <a:lnSpc>
                          <a:spcPts val="1200"/>
                        </a:lnSpc>
                        <a:spcBef>
                          <a:spcPts val="0"/>
                        </a:spcBef>
                        <a:spcAft>
                          <a:spcPts val="600"/>
                        </a:spcAft>
                      </a:pPr>
                      <a:r>
                        <a:rPr lang="en-US" sz="700">
                          <a:solidFill>
                            <a:schemeClr val="bg1"/>
                          </a:solidFill>
                          <a:effectLst/>
                        </a:rPr>
                        <a:t>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extLst>
                  <a:ext uri="{0D108BD9-81ED-4DB2-BD59-A6C34878D82A}">
                    <a16:rowId xmlns:a16="http://schemas.microsoft.com/office/drawing/2014/main" val="3533184072"/>
                  </a:ext>
                </a:extLst>
              </a:tr>
              <a:tr h="306969">
                <a:tc gridSpan="2">
                  <a:txBody>
                    <a:bodyPr/>
                    <a:lstStyle/>
                    <a:p>
                      <a:pPr marL="0" marR="0">
                        <a:lnSpc>
                          <a:spcPts val="1200"/>
                        </a:lnSpc>
                        <a:spcBef>
                          <a:spcPts val="0"/>
                        </a:spcBef>
                        <a:spcAft>
                          <a:spcPts val="600"/>
                        </a:spcAft>
                      </a:pPr>
                      <a:r>
                        <a:rPr lang="en-US" sz="700">
                          <a:solidFill>
                            <a:schemeClr val="bg1"/>
                          </a:solidFill>
                          <a:effectLst/>
                        </a:rPr>
                        <a:t>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a:txBody>
                    <a:bodyPr/>
                    <a:lstStyle/>
                    <a:p>
                      <a:pPr marL="0" marR="0">
                        <a:spcBef>
                          <a:spcPts val="0"/>
                        </a:spcBef>
                        <a:spcAft>
                          <a:spcPts val="0"/>
                        </a:spcAft>
                      </a:pPr>
                      <a:r>
                        <a:rPr lang="en-US" sz="700">
                          <a:solidFill>
                            <a:schemeClr val="bg1"/>
                          </a:solidFill>
                          <a:effectLst/>
                        </a:rPr>
                        <a:t>2. Hiển thị giao diện quản lí hóa đơn.</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extLst>
                  <a:ext uri="{0D108BD9-81ED-4DB2-BD59-A6C34878D82A}">
                    <a16:rowId xmlns:a16="http://schemas.microsoft.com/office/drawing/2014/main" val="329478793"/>
                  </a:ext>
                </a:extLst>
              </a:tr>
              <a:tr h="195267">
                <a:tc gridSpan="2">
                  <a:txBody>
                    <a:bodyPr/>
                    <a:lstStyle/>
                    <a:p>
                      <a:pPr marL="0" marR="0">
                        <a:spcBef>
                          <a:spcPts val="0"/>
                        </a:spcBef>
                        <a:spcAft>
                          <a:spcPts val="0"/>
                        </a:spcAft>
                      </a:pPr>
                      <a:r>
                        <a:rPr lang="en-US" sz="700">
                          <a:solidFill>
                            <a:schemeClr val="bg1"/>
                          </a:solidFill>
                          <a:effectLst/>
                        </a:rPr>
                        <a:t>3. Nhân viên chọn tab Hóa đơn.</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a:txBody>
                    <a:bodyPr/>
                    <a:lstStyle/>
                    <a:p>
                      <a:pPr marL="0" marR="0">
                        <a:lnSpc>
                          <a:spcPts val="1200"/>
                        </a:lnSpc>
                        <a:spcBef>
                          <a:spcPts val="0"/>
                        </a:spcBef>
                        <a:spcAft>
                          <a:spcPts val="600"/>
                        </a:spcAft>
                      </a:pPr>
                      <a:r>
                        <a:rPr lang="en-US" sz="700">
                          <a:solidFill>
                            <a:schemeClr val="bg1"/>
                          </a:solidFill>
                          <a:effectLst/>
                        </a:rPr>
                        <a:t>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extLst>
                  <a:ext uri="{0D108BD9-81ED-4DB2-BD59-A6C34878D82A}">
                    <a16:rowId xmlns:a16="http://schemas.microsoft.com/office/drawing/2014/main" val="3437085031"/>
                  </a:ext>
                </a:extLst>
              </a:tr>
              <a:tr h="191429">
                <a:tc gridSpan="2">
                  <a:txBody>
                    <a:bodyPr/>
                    <a:lstStyle/>
                    <a:p>
                      <a:pPr marL="0" marR="0">
                        <a:lnSpc>
                          <a:spcPts val="1200"/>
                        </a:lnSpc>
                        <a:spcBef>
                          <a:spcPts val="0"/>
                        </a:spcBef>
                        <a:spcAft>
                          <a:spcPts val="600"/>
                        </a:spcAft>
                      </a:pPr>
                      <a:r>
                        <a:rPr lang="en-US" sz="700">
                          <a:solidFill>
                            <a:schemeClr val="bg1"/>
                          </a:solidFill>
                          <a:effectLst/>
                        </a:rPr>
                        <a:t>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a:txBody>
                    <a:bodyPr/>
                    <a:lstStyle/>
                    <a:p>
                      <a:pPr marL="0" marR="0">
                        <a:lnSpc>
                          <a:spcPts val="1200"/>
                        </a:lnSpc>
                        <a:spcBef>
                          <a:spcPts val="0"/>
                        </a:spcBef>
                        <a:spcAft>
                          <a:spcPts val="600"/>
                        </a:spcAft>
                      </a:pPr>
                      <a:r>
                        <a:rPr lang="en-US" sz="700">
                          <a:solidFill>
                            <a:schemeClr val="bg1"/>
                          </a:solidFill>
                          <a:effectLst/>
                        </a:rPr>
                        <a:t>4. Hiển thị giao diện hóa đơn</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extLst>
                  <a:ext uri="{0D108BD9-81ED-4DB2-BD59-A6C34878D82A}">
                    <a16:rowId xmlns:a16="http://schemas.microsoft.com/office/drawing/2014/main" val="780388896"/>
                  </a:ext>
                </a:extLst>
              </a:tr>
              <a:tr h="410354">
                <a:tc gridSpan="2">
                  <a:txBody>
                    <a:bodyPr/>
                    <a:lstStyle/>
                    <a:p>
                      <a:pPr marL="0" marR="0">
                        <a:spcBef>
                          <a:spcPts val="0"/>
                        </a:spcBef>
                        <a:spcAft>
                          <a:spcPts val="0"/>
                        </a:spcAft>
                      </a:pPr>
                      <a:r>
                        <a:rPr lang="en-US" sz="700" dirty="0">
                          <a:solidFill>
                            <a:schemeClr val="bg1"/>
                          </a:solidFill>
                          <a:effectLst/>
                        </a:rPr>
                        <a:t>5. </a:t>
                      </a:r>
                      <a:r>
                        <a:rPr lang="en-US" sz="700" dirty="0" err="1">
                          <a:solidFill>
                            <a:schemeClr val="bg1"/>
                          </a:solidFill>
                          <a:effectLst/>
                        </a:rPr>
                        <a:t>Nhân</a:t>
                      </a:r>
                      <a:r>
                        <a:rPr lang="en-US" sz="700" dirty="0">
                          <a:solidFill>
                            <a:schemeClr val="bg1"/>
                          </a:solidFill>
                          <a:effectLst/>
                        </a:rPr>
                        <a:t> </a:t>
                      </a:r>
                      <a:r>
                        <a:rPr lang="en-US" sz="700" dirty="0" err="1">
                          <a:solidFill>
                            <a:schemeClr val="bg1"/>
                          </a:solidFill>
                          <a:effectLst/>
                        </a:rPr>
                        <a:t>viên</a:t>
                      </a:r>
                      <a:r>
                        <a:rPr lang="en-US" sz="700" dirty="0">
                          <a:solidFill>
                            <a:schemeClr val="bg1"/>
                          </a:solidFill>
                          <a:effectLst/>
                        </a:rPr>
                        <a:t> </a:t>
                      </a:r>
                      <a:r>
                        <a:rPr lang="en-US" sz="700" dirty="0" err="1">
                          <a:solidFill>
                            <a:schemeClr val="bg1"/>
                          </a:solidFill>
                          <a:effectLst/>
                        </a:rPr>
                        <a:t>nhập</a:t>
                      </a:r>
                      <a:r>
                        <a:rPr lang="en-US" sz="700" dirty="0">
                          <a:solidFill>
                            <a:schemeClr val="bg1"/>
                          </a:solidFill>
                          <a:effectLst/>
                        </a:rPr>
                        <a:t> </a:t>
                      </a:r>
                      <a:r>
                        <a:rPr lang="en-US" sz="700" dirty="0" err="1">
                          <a:solidFill>
                            <a:schemeClr val="bg1"/>
                          </a:solidFill>
                          <a:effectLst/>
                        </a:rPr>
                        <a:t>số</a:t>
                      </a:r>
                      <a:r>
                        <a:rPr lang="en-US" sz="700" dirty="0">
                          <a:solidFill>
                            <a:schemeClr val="bg1"/>
                          </a:solidFill>
                          <a:effectLst/>
                        </a:rPr>
                        <a:t> </a:t>
                      </a:r>
                      <a:r>
                        <a:rPr lang="en-US" sz="700" dirty="0" err="1">
                          <a:solidFill>
                            <a:schemeClr val="bg1"/>
                          </a:solidFill>
                          <a:effectLst/>
                        </a:rPr>
                        <a:t>điện</a:t>
                      </a:r>
                      <a:r>
                        <a:rPr lang="en-US" sz="700" dirty="0">
                          <a:solidFill>
                            <a:schemeClr val="bg1"/>
                          </a:solidFill>
                          <a:effectLst/>
                        </a:rPr>
                        <a:t> </a:t>
                      </a:r>
                      <a:r>
                        <a:rPr lang="en-US" sz="700" dirty="0" err="1">
                          <a:solidFill>
                            <a:schemeClr val="bg1"/>
                          </a:solidFill>
                          <a:effectLst/>
                        </a:rPr>
                        <a:t>thoại</a:t>
                      </a:r>
                      <a:r>
                        <a:rPr lang="en-US" sz="700" dirty="0">
                          <a:solidFill>
                            <a:schemeClr val="bg1"/>
                          </a:solidFill>
                          <a:effectLst/>
                        </a:rPr>
                        <a:t> </a:t>
                      </a:r>
                      <a:r>
                        <a:rPr lang="en-US" sz="700" dirty="0" err="1">
                          <a:solidFill>
                            <a:schemeClr val="bg1"/>
                          </a:solidFill>
                          <a:effectLst/>
                        </a:rPr>
                        <a:t>khách</a:t>
                      </a:r>
                      <a:r>
                        <a:rPr lang="en-US" sz="700" dirty="0">
                          <a:solidFill>
                            <a:schemeClr val="bg1"/>
                          </a:solidFill>
                          <a:effectLst/>
                        </a:rPr>
                        <a:t> </a:t>
                      </a:r>
                      <a:r>
                        <a:rPr lang="en-US" sz="700" dirty="0" err="1">
                          <a:solidFill>
                            <a:schemeClr val="bg1"/>
                          </a:solidFill>
                          <a:effectLst/>
                        </a:rPr>
                        <a:t>hàng</a:t>
                      </a:r>
                      <a:r>
                        <a:rPr lang="en-US" sz="700" dirty="0">
                          <a:solidFill>
                            <a:schemeClr val="bg1"/>
                          </a:solidFill>
                          <a:effectLst/>
                        </a:rPr>
                        <a:t> </a:t>
                      </a:r>
                      <a:r>
                        <a:rPr lang="en-US" sz="700" dirty="0" err="1">
                          <a:solidFill>
                            <a:schemeClr val="bg1"/>
                          </a:solidFill>
                          <a:effectLst/>
                        </a:rPr>
                        <a:t>vào</a:t>
                      </a:r>
                      <a:r>
                        <a:rPr lang="en-US" sz="700" dirty="0">
                          <a:solidFill>
                            <a:schemeClr val="bg1"/>
                          </a:solidFill>
                          <a:effectLst/>
                        </a:rPr>
                        <a:t> ô input </a:t>
                      </a:r>
                      <a:r>
                        <a:rPr lang="en-US" sz="700" dirty="0" err="1">
                          <a:solidFill>
                            <a:schemeClr val="bg1"/>
                          </a:solidFill>
                          <a:effectLst/>
                        </a:rPr>
                        <a:t>số</a:t>
                      </a:r>
                      <a:r>
                        <a:rPr lang="en-US" sz="700" dirty="0">
                          <a:solidFill>
                            <a:schemeClr val="bg1"/>
                          </a:solidFill>
                          <a:effectLst/>
                        </a:rPr>
                        <a:t> </a:t>
                      </a:r>
                      <a:r>
                        <a:rPr lang="en-US" sz="700" dirty="0" err="1">
                          <a:solidFill>
                            <a:schemeClr val="bg1"/>
                          </a:solidFill>
                          <a:effectLst/>
                        </a:rPr>
                        <a:t>điện</a:t>
                      </a:r>
                      <a:r>
                        <a:rPr lang="en-US" sz="700" dirty="0">
                          <a:solidFill>
                            <a:schemeClr val="bg1"/>
                          </a:solidFill>
                          <a:effectLst/>
                        </a:rPr>
                        <a:t> </a:t>
                      </a:r>
                      <a:r>
                        <a:rPr lang="en-US" sz="700" dirty="0" err="1">
                          <a:solidFill>
                            <a:schemeClr val="bg1"/>
                          </a:solidFill>
                          <a:effectLst/>
                        </a:rPr>
                        <a:t>thoại</a:t>
                      </a:r>
                      <a:endParaRPr lang="en-US" sz="700" dirty="0">
                        <a:solidFill>
                          <a:schemeClr val="bg1"/>
                        </a:solidFill>
                        <a:effectLst/>
                      </a:endParaRPr>
                    </a:p>
                    <a:p>
                      <a:pPr marL="0" marR="0">
                        <a:lnSpc>
                          <a:spcPts val="1200"/>
                        </a:lnSpc>
                        <a:spcBef>
                          <a:spcPts val="0"/>
                        </a:spcBef>
                        <a:spcAft>
                          <a:spcPts val="600"/>
                        </a:spcAft>
                      </a:pPr>
                      <a:r>
                        <a:rPr lang="en-US" sz="700" dirty="0">
                          <a:solidFill>
                            <a:schemeClr val="bg1"/>
                          </a:solidFill>
                          <a:effectLst/>
                        </a:rPr>
                        <a:t> </a:t>
                      </a:r>
                      <a:endParaRPr lang="en-US" sz="700" i="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a:txBody>
                    <a:bodyPr/>
                    <a:lstStyle/>
                    <a:p>
                      <a:pPr marL="0" marR="0">
                        <a:lnSpc>
                          <a:spcPts val="1200"/>
                        </a:lnSpc>
                        <a:spcBef>
                          <a:spcPts val="0"/>
                        </a:spcBef>
                        <a:spcAft>
                          <a:spcPts val="600"/>
                        </a:spcAft>
                      </a:pPr>
                      <a:r>
                        <a:rPr lang="en-US" sz="700">
                          <a:solidFill>
                            <a:schemeClr val="bg1"/>
                          </a:solidFill>
                          <a:effectLst/>
                        </a:rPr>
                        <a:t>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extLst>
                  <a:ext uri="{0D108BD9-81ED-4DB2-BD59-A6C34878D82A}">
                    <a16:rowId xmlns:a16="http://schemas.microsoft.com/office/drawing/2014/main" val="1608059783"/>
                  </a:ext>
                </a:extLst>
              </a:tr>
              <a:tr h="410354">
                <a:tc gridSpan="2">
                  <a:txBody>
                    <a:bodyPr/>
                    <a:lstStyle/>
                    <a:p>
                      <a:pPr marL="0" marR="0">
                        <a:spcBef>
                          <a:spcPts val="0"/>
                        </a:spcBef>
                        <a:spcAft>
                          <a:spcPts val="0"/>
                        </a:spcAf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a:txBody>
                    <a:bodyPr/>
                    <a:lstStyle/>
                    <a:p>
                      <a:pPr marL="0" marR="0">
                        <a:spcBef>
                          <a:spcPts val="0"/>
                        </a:spcBef>
                        <a:spcAft>
                          <a:spcPts val="0"/>
                        </a:spcAft>
                      </a:pPr>
                      <a:r>
                        <a:rPr lang="en-US" sz="700">
                          <a:solidFill>
                            <a:schemeClr val="bg1"/>
                          </a:solidFill>
                          <a:effectLst/>
                        </a:rPr>
                        <a:t>6. Hệ thống kiểm tra dữ liệu nhập vào và tìm kiếm khách hàng dựa vào số điện thoại khách hàng đã đăng ký.</a:t>
                      </a:r>
                    </a:p>
                    <a:p>
                      <a:pPr marL="0" marR="0" algn="ctr">
                        <a:lnSpc>
                          <a:spcPts val="1200"/>
                        </a:lnSpc>
                        <a:spcBef>
                          <a:spcPts val="0"/>
                        </a:spcBef>
                        <a:spcAft>
                          <a:spcPts val="600"/>
                        </a:spcAft>
                      </a:pPr>
                      <a:r>
                        <a:rPr lang="en-US" sz="700">
                          <a:solidFill>
                            <a:schemeClr val="bg1"/>
                          </a:solidFill>
                          <a:effectLst/>
                        </a:rPr>
                        <a:t>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extLst>
                  <a:ext uri="{0D108BD9-81ED-4DB2-BD59-A6C34878D82A}">
                    <a16:rowId xmlns:a16="http://schemas.microsoft.com/office/drawing/2014/main" val="2571742135"/>
                  </a:ext>
                </a:extLst>
              </a:tr>
              <a:tr h="532078">
                <a:tc gridSpan="2">
                  <a:txBody>
                    <a:bodyPr/>
                    <a:lstStyle/>
                    <a:p>
                      <a:pPr marL="0" marR="0">
                        <a:spcBef>
                          <a:spcPts val="0"/>
                        </a:spcBef>
                        <a:spcAft>
                          <a:spcPts val="0"/>
                        </a:spcAf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a:txBody>
                    <a:bodyPr/>
                    <a:lstStyle/>
                    <a:p>
                      <a:pPr marL="0" marR="0">
                        <a:spcBef>
                          <a:spcPts val="0"/>
                        </a:spcBef>
                        <a:spcAft>
                          <a:spcPts val="0"/>
                        </a:spcAft>
                      </a:pPr>
                      <a:r>
                        <a:rPr lang="en-US" sz="700">
                          <a:solidFill>
                            <a:schemeClr val="bg1"/>
                          </a:solidFill>
                          <a:effectLst/>
                        </a:rPr>
                        <a:t> </a:t>
                      </a:r>
                    </a:p>
                    <a:p>
                      <a:pPr marL="0" marR="0">
                        <a:spcBef>
                          <a:spcPts val="0"/>
                        </a:spcBef>
                        <a:spcAft>
                          <a:spcPts val="0"/>
                        </a:spcAft>
                      </a:pPr>
                      <a:r>
                        <a:rPr lang="en-US" sz="700">
                          <a:solidFill>
                            <a:schemeClr val="bg1"/>
                          </a:solidFill>
                          <a:effectLst/>
                        </a:rPr>
                        <a:t>7.Hệ thống hiển thị các thông tin khách hàng tương ứng vào các ô dữ liệu(Mã khách hàng, tên khách hàng, địa chỉ)</a:t>
                      </a:r>
                    </a:p>
                    <a:p>
                      <a:pPr marL="0" marR="0">
                        <a:spcBef>
                          <a:spcPts val="0"/>
                        </a:spcBef>
                        <a:spcAft>
                          <a:spcPts val="0"/>
                        </a:spcAf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extLst>
                  <a:ext uri="{0D108BD9-81ED-4DB2-BD59-A6C34878D82A}">
                    <a16:rowId xmlns:a16="http://schemas.microsoft.com/office/drawing/2014/main" val="2634718558"/>
                  </a:ext>
                </a:extLst>
              </a:tr>
              <a:tr h="306969">
                <a:tc gridSpan="2">
                  <a:txBody>
                    <a:bodyPr/>
                    <a:lstStyle/>
                    <a:p>
                      <a:pPr marL="0" marR="0">
                        <a:spcBef>
                          <a:spcPts val="0"/>
                        </a:spcBef>
                        <a:spcAft>
                          <a:spcPts val="0"/>
                        </a:spcAft>
                        <a:tabLst>
                          <a:tab pos="1898650" algn="l"/>
                        </a:tabLst>
                      </a:pPr>
                      <a:r>
                        <a:rPr lang="en-US" sz="700">
                          <a:solidFill>
                            <a:schemeClr val="bg1"/>
                          </a:solidFill>
                          <a:effectLst/>
                        </a:rPr>
                        <a:t>8.Nhân viên nhập mã sản phẩm vào ô input mã sản phẩm.</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a:txBody>
                    <a:bodyPr/>
                    <a:lstStyle/>
                    <a:p>
                      <a:pPr marL="0" marR="0">
                        <a:spcBef>
                          <a:spcPts val="0"/>
                        </a:spcBef>
                        <a:spcAft>
                          <a:spcPts val="0"/>
                        </a:spcAf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extLst>
                  <a:ext uri="{0D108BD9-81ED-4DB2-BD59-A6C34878D82A}">
                    <a16:rowId xmlns:a16="http://schemas.microsoft.com/office/drawing/2014/main" val="623563680"/>
                  </a:ext>
                </a:extLst>
              </a:tr>
              <a:tr h="306969">
                <a:tc gridSpan="2">
                  <a:txBody>
                    <a:bodyPr/>
                    <a:lstStyle/>
                    <a:p>
                      <a:pPr marL="0" marR="0">
                        <a:spcBef>
                          <a:spcPts val="0"/>
                        </a:spcBef>
                        <a:spcAft>
                          <a:spcPts val="0"/>
                        </a:spcAft>
                        <a:tabLst>
                          <a:tab pos="1898650" algn="l"/>
                        </a:tabLs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tc hMerge="1">
                  <a:txBody>
                    <a:bodyPr/>
                    <a:lstStyle/>
                    <a:p>
                      <a:endParaRPr lang="en-US"/>
                    </a:p>
                  </a:txBody>
                  <a:tcPr/>
                </a:tc>
                <a:tc>
                  <a:txBody>
                    <a:bodyPr/>
                    <a:lstStyle/>
                    <a:p>
                      <a:pPr marL="0" marR="0">
                        <a:spcBef>
                          <a:spcPts val="0"/>
                        </a:spcBef>
                        <a:spcAft>
                          <a:spcPts val="0"/>
                        </a:spcAft>
                      </a:pPr>
                      <a:r>
                        <a:rPr lang="en-US" sz="700" dirty="0">
                          <a:solidFill>
                            <a:schemeClr val="bg1"/>
                          </a:solidFill>
                          <a:effectLst/>
                        </a:rPr>
                        <a:t>9.Hệ </a:t>
                      </a:r>
                      <a:r>
                        <a:rPr lang="en-US" sz="700" dirty="0" err="1">
                          <a:solidFill>
                            <a:schemeClr val="bg1"/>
                          </a:solidFill>
                          <a:effectLst/>
                        </a:rPr>
                        <a:t>thống</a:t>
                      </a:r>
                      <a:r>
                        <a:rPr lang="en-US" sz="700" dirty="0">
                          <a:solidFill>
                            <a:schemeClr val="bg1"/>
                          </a:solidFill>
                          <a:effectLst/>
                        </a:rPr>
                        <a:t> </a:t>
                      </a:r>
                      <a:r>
                        <a:rPr lang="en-US" sz="700" dirty="0" err="1">
                          <a:solidFill>
                            <a:schemeClr val="bg1"/>
                          </a:solidFill>
                          <a:effectLst/>
                        </a:rPr>
                        <a:t>kiểm</a:t>
                      </a:r>
                      <a:r>
                        <a:rPr lang="en-US" sz="700" dirty="0">
                          <a:solidFill>
                            <a:schemeClr val="bg1"/>
                          </a:solidFill>
                          <a:effectLst/>
                        </a:rPr>
                        <a:t> </a:t>
                      </a:r>
                      <a:r>
                        <a:rPr lang="en-US" sz="700" dirty="0" err="1">
                          <a:solidFill>
                            <a:schemeClr val="bg1"/>
                          </a:solidFill>
                          <a:effectLst/>
                        </a:rPr>
                        <a:t>tra</a:t>
                      </a:r>
                      <a:r>
                        <a:rPr lang="en-US" sz="700" dirty="0">
                          <a:solidFill>
                            <a:schemeClr val="bg1"/>
                          </a:solidFill>
                          <a:effectLst/>
                        </a:rPr>
                        <a:t> </a:t>
                      </a:r>
                      <a:r>
                        <a:rPr lang="en-US" sz="700" dirty="0" err="1">
                          <a:solidFill>
                            <a:schemeClr val="bg1"/>
                          </a:solidFill>
                          <a:effectLst/>
                        </a:rPr>
                        <a:t>dữ</a:t>
                      </a:r>
                      <a:r>
                        <a:rPr lang="en-US" sz="700" dirty="0">
                          <a:solidFill>
                            <a:schemeClr val="bg1"/>
                          </a:solidFill>
                          <a:effectLst/>
                        </a:rPr>
                        <a:t> </a:t>
                      </a:r>
                      <a:r>
                        <a:rPr lang="en-US" sz="700" dirty="0" err="1">
                          <a:solidFill>
                            <a:schemeClr val="bg1"/>
                          </a:solidFill>
                          <a:effectLst/>
                        </a:rPr>
                        <a:t>liệu</a:t>
                      </a:r>
                      <a:r>
                        <a:rPr lang="en-US" sz="700" dirty="0">
                          <a:solidFill>
                            <a:schemeClr val="bg1"/>
                          </a:solidFill>
                          <a:effectLst/>
                        </a:rPr>
                        <a:t> </a:t>
                      </a:r>
                      <a:r>
                        <a:rPr lang="en-US" sz="700" dirty="0" err="1">
                          <a:solidFill>
                            <a:schemeClr val="bg1"/>
                          </a:solidFill>
                          <a:effectLst/>
                        </a:rPr>
                        <a:t>nhập</a:t>
                      </a:r>
                      <a:r>
                        <a:rPr lang="en-US" sz="700" dirty="0">
                          <a:solidFill>
                            <a:schemeClr val="bg1"/>
                          </a:solidFill>
                          <a:effectLst/>
                        </a:rPr>
                        <a:t> </a:t>
                      </a:r>
                      <a:r>
                        <a:rPr lang="en-US" sz="700" dirty="0" err="1">
                          <a:solidFill>
                            <a:schemeClr val="bg1"/>
                          </a:solidFill>
                          <a:effectLst/>
                        </a:rPr>
                        <a:t>vào</a:t>
                      </a:r>
                      <a:r>
                        <a:rPr lang="en-US" sz="700" dirty="0">
                          <a:solidFill>
                            <a:schemeClr val="bg1"/>
                          </a:solidFill>
                          <a:effectLst/>
                        </a:rPr>
                        <a:t> </a:t>
                      </a:r>
                      <a:r>
                        <a:rPr lang="en-US" sz="700" dirty="0" err="1">
                          <a:solidFill>
                            <a:schemeClr val="bg1"/>
                          </a:solidFill>
                          <a:effectLst/>
                        </a:rPr>
                        <a:t>và</a:t>
                      </a:r>
                      <a:r>
                        <a:rPr lang="en-US" sz="700" dirty="0">
                          <a:solidFill>
                            <a:schemeClr val="bg1"/>
                          </a:solidFill>
                          <a:effectLst/>
                        </a:rPr>
                        <a:t> </a:t>
                      </a:r>
                      <a:r>
                        <a:rPr lang="en-US" sz="700" dirty="0" err="1">
                          <a:solidFill>
                            <a:schemeClr val="bg1"/>
                          </a:solidFill>
                          <a:effectLst/>
                        </a:rPr>
                        <a:t>tìm</a:t>
                      </a:r>
                      <a:r>
                        <a:rPr lang="en-US" sz="700" dirty="0">
                          <a:solidFill>
                            <a:schemeClr val="bg1"/>
                          </a:solidFill>
                          <a:effectLst/>
                        </a:rPr>
                        <a:t> </a:t>
                      </a:r>
                      <a:r>
                        <a:rPr lang="en-US" sz="700" dirty="0" err="1">
                          <a:solidFill>
                            <a:schemeClr val="bg1"/>
                          </a:solidFill>
                          <a:effectLst/>
                        </a:rPr>
                        <a:t>kiếm</a:t>
                      </a:r>
                      <a:r>
                        <a:rPr lang="en-US" sz="700" dirty="0">
                          <a:solidFill>
                            <a:schemeClr val="bg1"/>
                          </a:solidFill>
                          <a:effectLst/>
                        </a:rPr>
                        <a:t> </a:t>
                      </a:r>
                      <a:r>
                        <a:rPr lang="en-US" sz="700" dirty="0" err="1">
                          <a:solidFill>
                            <a:schemeClr val="bg1"/>
                          </a:solidFill>
                          <a:effectLst/>
                        </a:rPr>
                        <a:t>sản</a:t>
                      </a:r>
                      <a:r>
                        <a:rPr lang="en-US" sz="700" dirty="0">
                          <a:solidFill>
                            <a:schemeClr val="bg1"/>
                          </a:solidFill>
                          <a:effectLst/>
                        </a:rPr>
                        <a:t> </a:t>
                      </a:r>
                      <a:r>
                        <a:rPr lang="en-US" sz="700" dirty="0" err="1">
                          <a:solidFill>
                            <a:schemeClr val="bg1"/>
                          </a:solidFill>
                          <a:effectLst/>
                        </a:rPr>
                        <a:t>phẩm</a:t>
                      </a:r>
                      <a:r>
                        <a:rPr lang="en-US" sz="700" dirty="0">
                          <a:solidFill>
                            <a:schemeClr val="bg1"/>
                          </a:solidFill>
                          <a:effectLst/>
                        </a:rPr>
                        <a:t> </a:t>
                      </a:r>
                      <a:r>
                        <a:rPr lang="en-US" sz="700" dirty="0" err="1">
                          <a:solidFill>
                            <a:schemeClr val="bg1"/>
                          </a:solidFill>
                          <a:effectLst/>
                        </a:rPr>
                        <a:t>dựa</a:t>
                      </a:r>
                      <a:r>
                        <a:rPr lang="en-US" sz="700" dirty="0">
                          <a:solidFill>
                            <a:schemeClr val="bg1"/>
                          </a:solidFill>
                          <a:effectLst/>
                        </a:rPr>
                        <a:t> </a:t>
                      </a:r>
                      <a:r>
                        <a:rPr lang="en-US" sz="700" dirty="0" err="1">
                          <a:solidFill>
                            <a:schemeClr val="bg1"/>
                          </a:solidFill>
                          <a:effectLst/>
                        </a:rPr>
                        <a:t>vào</a:t>
                      </a:r>
                      <a:r>
                        <a:rPr lang="en-US" sz="700" dirty="0">
                          <a:solidFill>
                            <a:schemeClr val="bg1"/>
                          </a:solidFill>
                          <a:effectLst/>
                        </a:rPr>
                        <a:t> </a:t>
                      </a:r>
                      <a:r>
                        <a:rPr lang="en-US" sz="700" dirty="0" err="1">
                          <a:solidFill>
                            <a:schemeClr val="bg1"/>
                          </a:solidFill>
                          <a:effectLst/>
                        </a:rPr>
                        <a:t>mã</a:t>
                      </a:r>
                      <a:r>
                        <a:rPr lang="en-US" sz="700" dirty="0">
                          <a:solidFill>
                            <a:schemeClr val="bg1"/>
                          </a:solidFill>
                          <a:effectLst/>
                        </a:rPr>
                        <a:t> </a:t>
                      </a:r>
                      <a:r>
                        <a:rPr lang="en-US" sz="700" dirty="0" err="1">
                          <a:solidFill>
                            <a:schemeClr val="bg1"/>
                          </a:solidFill>
                          <a:effectLst/>
                        </a:rPr>
                        <a:t>sản</a:t>
                      </a:r>
                      <a:r>
                        <a:rPr lang="en-US" sz="700" dirty="0">
                          <a:solidFill>
                            <a:schemeClr val="bg1"/>
                          </a:solidFill>
                          <a:effectLst/>
                        </a:rPr>
                        <a:t> </a:t>
                      </a:r>
                      <a:r>
                        <a:rPr lang="en-US" sz="700" dirty="0" err="1">
                          <a:solidFill>
                            <a:schemeClr val="bg1"/>
                          </a:solidFill>
                          <a:effectLst/>
                        </a:rPr>
                        <a:t>phẩm</a:t>
                      </a:r>
                      <a:r>
                        <a:rPr lang="en-US" sz="700" dirty="0">
                          <a:solidFill>
                            <a:schemeClr val="bg1"/>
                          </a:solidFill>
                          <a:effectLst/>
                        </a:rPr>
                        <a:t>.</a:t>
                      </a:r>
                      <a:endParaRPr lang="en-US"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039" marR="39039" marT="0" marB="0">
                    <a:solidFill>
                      <a:schemeClr val="accent6">
                        <a:lumMod val="75000"/>
                      </a:schemeClr>
                    </a:solidFill>
                  </a:tcPr>
                </a:tc>
                <a:extLst>
                  <a:ext uri="{0D108BD9-81ED-4DB2-BD59-A6C34878D82A}">
                    <a16:rowId xmlns:a16="http://schemas.microsoft.com/office/drawing/2014/main" val="141057914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24947254"/>
              </p:ext>
            </p:extLst>
          </p:nvPr>
        </p:nvGraphicFramePr>
        <p:xfrm>
          <a:off x="5075582" y="547648"/>
          <a:ext cx="4022034" cy="4605863"/>
        </p:xfrm>
        <a:graphic>
          <a:graphicData uri="http://schemas.openxmlformats.org/drawingml/2006/table">
            <a:tbl>
              <a:tblPr firstRow="1" firstCol="1" lastRow="1" lastCol="1" bandRow="1" bandCol="1">
                <a:tableStyleId>{E034C942-EDE7-492F-A5E2-69EE7B0F3D90}</a:tableStyleId>
              </a:tblPr>
              <a:tblGrid>
                <a:gridCol w="2011017">
                  <a:extLst>
                    <a:ext uri="{9D8B030D-6E8A-4147-A177-3AD203B41FA5}">
                      <a16:colId xmlns:a16="http://schemas.microsoft.com/office/drawing/2014/main" val="1782955834"/>
                    </a:ext>
                  </a:extLst>
                </a:gridCol>
                <a:gridCol w="2011017">
                  <a:extLst>
                    <a:ext uri="{9D8B030D-6E8A-4147-A177-3AD203B41FA5}">
                      <a16:colId xmlns:a16="http://schemas.microsoft.com/office/drawing/2014/main" val="694881478"/>
                    </a:ext>
                  </a:extLst>
                </a:gridCol>
              </a:tblGrid>
              <a:tr h="326706">
                <a:tc>
                  <a:txBody>
                    <a:bodyPr/>
                    <a:lstStyle/>
                    <a:p>
                      <a:pPr marL="0" marR="0">
                        <a:spcBef>
                          <a:spcPts val="0"/>
                        </a:spcBef>
                        <a:spcAft>
                          <a:spcPts val="0"/>
                        </a:spcAft>
                        <a:tabLst>
                          <a:tab pos="1898650" algn="l"/>
                        </a:tabLs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10.Hệ thống hiển thị các thông tin sản phẩm tương ứng vào các ô dữ liệu(Tên sản phẩm, Tác giả, Năm xuất bản, Thương hiệu)</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1760647363"/>
                  </a:ext>
                </a:extLst>
              </a:tr>
              <a:tr h="216337">
                <a:tc>
                  <a:txBody>
                    <a:bodyPr/>
                    <a:lstStyle/>
                    <a:p>
                      <a:pPr marL="0" marR="0">
                        <a:spcBef>
                          <a:spcPts val="0"/>
                        </a:spcBef>
                        <a:spcAft>
                          <a:spcPts val="0"/>
                        </a:spcAft>
                        <a:tabLst>
                          <a:tab pos="1898650" algn="l"/>
                        </a:tabLst>
                      </a:pPr>
                      <a:r>
                        <a:rPr lang="en-US" sz="700">
                          <a:solidFill>
                            <a:schemeClr val="bg1"/>
                          </a:solidFill>
                          <a:effectLst/>
                        </a:rPr>
                        <a:t>11.Nhân viên nhập số lượng vào ô input số lượng.</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587005642"/>
                  </a:ext>
                </a:extLst>
              </a:tr>
              <a:tr h="211789">
                <a:tc>
                  <a:txBody>
                    <a:bodyPr/>
                    <a:lstStyle/>
                    <a:p>
                      <a:pPr marL="0" marR="0">
                        <a:spcBef>
                          <a:spcPts val="0"/>
                        </a:spcBef>
                        <a:spcAft>
                          <a:spcPts val="0"/>
                        </a:spcAft>
                        <a:tabLst>
                          <a:tab pos="2012950" algn="l"/>
                        </a:tabLst>
                      </a:pPr>
                      <a:r>
                        <a:rPr lang="en-US" sz="700">
                          <a:solidFill>
                            <a:schemeClr val="bg1"/>
                          </a:solidFill>
                          <a:effectLst/>
                        </a:rPr>
                        <a:t>12.Nhân viên nhấn nút Thêm sản phẩm</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795487903"/>
                  </a:ext>
                </a:extLst>
              </a:tr>
              <a:tr h="217805">
                <a:tc>
                  <a:txBody>
                    <a:bodyPr/>
                    <a:lstStyle/>
                    <a:p>
                      <a:pPr marL="0" marR="0">
                        <a:spcBef>
                          <a:spcPts val="0"/>
                        </a:spcBef>
                        <a:spcAft>
                          <a:spcPts val="0"/>
                        </a:spcAft>
                        <a:tabLst>
                          <a:tab pos="1898650" algn="l"/>
                        </a:tabLs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13. Hệ thống kiểm tra số lượng nhập vào và Thêm sản phẩm vào danh sách sản phẩm mua.</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1245979056"/>
                  </a:ext>
                </a:extLst>
              </a:tr>
              <a:tr h="211789">
                <a:tc>
                  <a:txBody>
                    <a:bodyPr/>
                    <a:lstStyle/>
                    <a:p>
                      <a:pPr marL="0" marR="0">
                        <a:spcBef>
                          <a:spcPts val="0"/>
                        </a:spcBef>
                        <a:spcAft>
                          <a:spcPts val="0"/>
                        </a:spcAft>
                        <a:tabLst>
                          <a:tab pos="1898650" algn="l"/>
                        </a:tabLst>
                      </a:pPr>
                      <a:r>
                        <a:rPr lang="en-US" sz="700">
                          <a:solidFill>
                            <a:schemeClr val="bg1"/>
                          </a:solidFill>
                          <a:effectLst/>
                        </a:rPr>
                        <a:t>14. Nhân viên nhấn nút thanh toán.</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4221534134"/>
                  </a:ext>
                </a:extLst>
              </a:tr>
              <a:tr h="211789">
                <a:tc>
                  <a:txBody>
                    <a:bodyPr/>
                    <a:lstStyle/>
                    <a:p>
                      <a:pPr marL="0" marR="0">
                        <a:spcBef>
                          <a:spcPts val="0"/>
                        </a:spcBef>
                        <a:spcAft>
                          <a:spcPts val="0"/>
                        </a:spcAft>
                        <a:tabLst>
                          <a:tab pos="1898650" algn="l"/>
                        </a:tabLs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15. Hệ thống hiển thị form Thanh toán</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64598690"/>
                  </a:ext>
                </a:extLst>
              </a:tr>
              <a:tr h="211789">
                <a:tc>
                  <a:txBody>
                    <a:bodyPr/>
                    <a:lstStyle/>
                    <a:p>
                      <a:pPr marL="0" marR="0">
                        <a:spcBef>
                          <a:spcPts val="0"/>
                        </a:spcBef>
                        <a:spcAft>
                          <a:spcPts val="0"/>
                        </a:spcAft>
                        <a:tabLst>
                          <a:tab pos="1898650" algn="l"/>
                        </a:tabLst>
                      </a:pPr>
                      <a:r>
                        <a:rPr lang="en-US" sz="700">
                          <a:solidFill>
                            <a:schemeClr val="bg1"/>
                          </a:solidFill>
                          <a:effectLst/>
                        </a:rPr>
                        <a:t>16. Nhân viên nhập số tiền khách đưa</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1987311802"/>
                  </a:ext>
                </a:extLst>
              </a:tr>
              <a:tr h="217805">
                <a:tc>
                  <a:txBody>
                    <a:bodyPr/>
                    <a:lstStyle/>
                    <a:p>
                      <a:pPr marL="0" marR="0">
                        <a:spcBef>
                          <a:spcPts val="0"/>
                        </a:spcBef>
                        <a:spcAft>
                          <a:spcPts val="0"/>
                        </a:spcAft>
                        <a:tabLst>
                          <a:tab pos="1898650" algn="l"/>
                        </a:tabLs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17. Hệ thống kiểm tra số tiền khách đưa và hiển thị số tiền trả lại vào ô input Tiền trả lại.</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3311288147"/>
                  </a:ext>
                </a:extLst>
              </a:tr>
              <a:tr h="211789">
                <a:tc>
                  <a:txBody>
                    <a:bodyPr/>
                    <a:lstStyle/>
                    <a:p>
                      <a:pPr marL="0" marR="0">
                        <a:spcBef>
                          <a:spcPts val="0"/>
                        </a:spcBef>
                        <a:spcAft>
                          <a:spcPts val="0"/>
                        </a:spcAft>
                        <a:tabLst>
                          <a:tab pos="1898650" algn="l"/>
                        </a:tabLst>
                      </a:pPr>
                      <a:r>
                        <a:rPr lang="en-US" sz="700">
                          <a:solidFill>
                            <a:schemeClr val="bg1"/>
                          </a:solidFill>
                          <a:effectLst/>
                        </a:rPr>
                        <a:t>18.Nhân viên nhấn nút hoàn tất</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3272285595"/>
                  </a:ext>
                </a:extLst>
              </a:tr>
              <a:tr h="435607">
                <a:tc>
                  <a:txBody>
                    <a:bodyPr/>
                    <a:lstStyle/>
                    <a:p>
                      <a:pPr marL="0" marR="0">
                        <a:spcBef>
                          <a:spcPts val="0"/>
                        </a:spcBef>
                        <a:spcAft>
                          <a:spcPts val="0"/>
                        </a:spcAft>
                        <a:tabLst>
                          <a:tab pos="1898650" algn="l"/>
                        </a:tabLst>
                      </a:pPr>
                      <a:r>
                        <a:rPr lang="en-US" sz="700" dirty="0">
                          <a:solidFill>
                            <a:schemeClr val="bg1"/>
                          </a:solidFill>
                          <a:effectLst/>
                        </a:rPr>
                        <a:t> </a:t>
                      </a:r>
                      <a:endParaRPr lang="en-US"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19.Hệ thống tạo hóa đơn thành công và hiển thị thông báo “Tạo hóa đơn thành công” và thanh toán thành công, cập nhật lại số lượng sản phẩm, lưu hóa đơn</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36715740"/>
                  </a:ext>
                </a:extLst>
              </a:tr>
              <a:tr h="155573">
                <a:tc gridSpan="2">
                  <a:txBody>
                    <a:bodyPr/>
                    <a:lstStyle/>
                    <a:p>
                      <a:pPr marL="0" marR="0">
                        <a:lnSpc>
                          <a:spcPts val="1200"/>
                        </a:lnSpc>
                        <a:spcBef>
                          <a:spcPts val="0"/>
                        </a:spcBef>
                        <a:spcAft>
                          <a:spcPts val="600"/>
                        </a:spcAft>
                      </a:pPr>
                      <a:r>
                        <a:rPr lang="en-US" sz="700">
                          <a:solidFill>
                            <a:schemeClr val="bg1"/>
                          </a:solidFill>
                          <a:effectLst/>
                        </a:rPr>
                        <a:t>Luồng sự kiện phụ (Alternative flows):</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hMerge="1">
                  <a:txBody>
                    <a:bodyPr/>
                    <a:lstStyle/>
                    <a:p>
                      <a:endParaRPr lang="en-US"/>
                    </a:p>
                  </a:txBody>
                  <a:tcPr/>
                </a:tc>
                <a:extLst>
                  <a:ext uri="{0D108BD9-81ED-4DB2-BD59-A6C34878D82A}">
                    <a16:rowId xmlns:a16="http://schemas.microsoft.com/office/drawing/2014/main" val="982547056"/>
                  </a:ext>
                </a:extLst>
              </a:tr>
              <a:tr h="569109">
                <a:tc>
                  <a:txBody>
                    <a:bodyPr/>
                    <a:lstStyle/>
                    <a:p>
                      <a:pPr marL="0" marR="0">
                        <a:lnSpc>
                          <a:spcPts val="1200"/>
                        </a:lnSpc>
                        <a:spcBef>
                          <a:spcPts val="0"/>
                        </a:spcBef>
                        <a:spcAft>
                          <a:spcPts val="600"/>
                        </a:spcAft>
                      </a:pPr>
                      <a:r>
                        <a:rPr lang="en-US" sz="700">
                          <a:solidFill>
                            <a:schemeClr val="bg1"/>
                          </a:solidFill>
                          <a:effectLst/>
                        </a:rPr>
                        <a:t>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7.1 Hệ thống không hiển thị các thông tin khách hàng tương ứng vào các ô dữ liệu(Mã khách hàng, tên khách hàng, địa chỉ) và quay lại bước 5</a:t>
                      </a:r>
                    </a:p>
                    <a:p>
                      <a:pPr marL="0" marR="0">
                        <a:lnSpc>
                          <a:spcPts val="1200"/>
                        </a:lnSpc>
                        <a:spcBef>
                          <a:spcPts val="0"/>
                        </a:spcBef>
                        <a:spcAft>
                          <a:spcPts val="600"/>
                        </a:spcAft>
                        <a:tabLst>
                          <a:tab pos="1060450" algn="l"/>
                        </a:tabLst>
                      </a:pPr>
                      <a:r>
                        <a:rPr lang="en-US" sz="700">
                          <a:solidFill>
                            <a:schemeClr val="bg1"/>
                          </a:solidFill>
                          <a:effectLst/>
                        </a:rPr>
                        <a:t>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4098911951"/>
                  </a:ext>
                </a:extLst>
              </a:tr>
              <a:tr h="435607">
                <a:tc>
                  <a:txBody>
                    <a:bodyPr/>
                    <a:lstStyle/>
                    <a:p>
                      <a:pPr marL="0" marR="0">
                        <a:lnSpc>
                          <a:spcPts val="1200"/>
                        </a:lnSpc>
                        <a:spcBef>
                          <a:spcPts val="0"/>
                        </a:spcBef>
                        <a:spcAft>
                          <a:spcPts val="600"/>
                        </a:spcAft>
                      </a:pPr>
                      <a:r>
                        <a:rPr lang="en-US" sz="700">
                          <a:solidFill>
                            <a:schemeClr val="bg1"/>
                          </a:solidFill>
                          <a:effectLst/>
                        </a:rPr>
                        <a:t>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10.1 Hệ thống không hiển thị các thông tin sản phẩm tương ứng vào các ô dữ liệu(Tên sản phẩm, Tác giả, Năm xuất bản, Thương hiệu) và quay lại bước 8.</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784598130"/>
                  </a:ext>
                </a:extLst>
              </a:tr>
              <a:tr h="326706">
                <a:tc>
                  <a:txBody>
                    <a:bodyPr/>
                    <a:lstStyle/>
                    <a:p>
                      <a:pPr marL="0" marR="0">
                        <a:lnSpc>
                          <a:spcPts val="1200"/>
                        </a:lnSpc>
                        <a:spcBef>
                          <a:spcPts val="0"/>
                        </a:spcBef>
                        <a:spcAft>
                          <a:spcPts val="600"/>
                        </a:spcAft>
                      </a:pPr>
                      <a:r>
                        <a:rPr lang="en-US" sz="700">
                          <a:solidFill>
                            <a:schemeClr val="bg1"/>
                          </a:solidFill>
                          <a:effectLst/>
                        </a:rPr>
                        <a:t>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12.1 Thêm sản phẩm vào danh sách sản phẩm mua thất bại và hiển thị thông báo lỗi “Số lượng lớn hơn hoặc bằng 1”</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4225434622"/>
                  </a:ext>
                </a:extLst>
              </a:tr>
              <a:tr h="155573">
                <a:tc>
                  <a:txBody>
                    <a:bodyPr/>
                    <a:lstStyle/>
                    <a:p>
                      <a:pPr marL="0" marR="0">
                        <a:lnSpc>
                          <a:spcPts val="1200"/>
                        </a:lnSpc>
                        <a:spcBef>
                          <a:spcPts val="0"/>
                        </a:spcBef>
                        <a:spcAft>
                          <a:spcPts val="600"/>
                        </a:spcAft>
                      </a:pPr>
                      <a:r>
                        <a:rPr lang="en-US" sz="700">
                          <a:solidFill>
                            <a:schemeClr val="bg1"/>
                          </a:solidFill>
                          <a:effectLst/>
                        </a:rPr>
                        <a:t>12.2 Quay lại bước 10.</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 </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501201220"/>
                  </a:ext>
                </a:extLst>
              </a:tr>
              <a:tr h="324506">
                <a:tc>
                  <a:txBody>
                    <a:bodyPr/>
                    <a:lstStyle/>
                    <a:p>
                      <a:pPr marL="0" marR="0">
                        <a:lnSpc>
                          <a:spcPts val="1200"/>
                        </a:lnSpc>
                        <a:spcBef>
                          <a:spcPts val="0"/>
                        </a:spcBef>
                        <a:spcAft>
                          <a:spcPts val="600"/>
                        </a:spcAft>
                      </a:pPr>
                      <a:r>
                        <a:rPr lang="en-US" sz="700">
                          <a:solidFill>
                            <a:schemeClr val="bg1"/>
                          </a:solidFill>
                          <a:effectLst/>
                        </a:rPr>
                        <a:t> </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a:solidFill>
                            <a:schemeClr val="bg1"/>
                          </a:solidFill>
                          <a:effectLst/>
                        </a:rPr>
                        <a:t>17.1 Hệ thống kiểm tra số tiền khách đưa không hợp lệ và không hiển thị số tiền trả lại vào ô input.</a:t>
                      </a:r>
                      <a:endParaRPr lang="en-US"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1381866847"/>
                  </a:ext>
                </a:extLst>
              </a:tr>
              <a:tr h="155573">
                <a:tc>
                  <a:txBody>
                    <a:bodyPr/>
                    <a:lstStyle/>
                    <a:p>
                      <a:pPr marL="0" marR="0">
                        <a:lnSpc>
                          <a:spcPts val="1200"/>
                        </a:lnSpc>
                        <a:spcBef>
                          <a:spcPts val="0"/>
                        </a:spcBef>
                        <a:spcAft>
                          <a:spcPts val="600"/>
                        </a:spcAft>
                        <a:tabLst>
                          <a:tab pos="2114550" algn="l"/>
                        </a:tabLst>
                      </a:pPr>
                      <a:r>
                        <a:rPr lang="en-US" sz="700">
                          <a:solidFill>
                            <a:schemeClr val="bg1"/>
                          </a:solidFill>
                          <a:effectLst/>
                        </a:rPr>
                        <a:t>16.2 Quay lại bước 15</a:t>
                      </a:r>
                      <a:endParaRPr lang="en-US" sz="700" i="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tc>
                  <a:txBody>
                    <a:bodyPr/>
                    <a:lstStyle/>
                    <a:p>
                      <a:pPr marL="0" marR="0">
                        <a:spcBef>
                          <a:spcPts val="0"/>
                        </a:spcBef>
                        <a:spcAft>
                          <a:spcPts val="0"/>
                        </a:spcAft>
                      </a:pPr>
                      <a:r>
                        <a:rPr lang="en-US" sz="700" dirty="0">
                          <a:solidFill>
                            <a:schemeClr val="bg1"/>
                          </a:solidFill>
                          <a:effectLst/>
                        </a:rPr>
                        <a:t> </a:t>
                      </a:r>
                      <a:endParaRPr lang="en-US"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120" marR="31120" marT="0" marB="0">
                    <a:solidFill>
                      <a:schemeClr val="accent6">
                        <a:lumMod val="75000"/>
                      </a:schemeClr>
                    </a:solidFill>
                  </a:tcPr>
                </a:tc>
                <a:extLst>
                  <a:ext uri="{0D108BD9-81ED-4DB2-BD59-A6C34878D82A}">
                    <a16:rowId xmlns:a16="http://schemas.microsoft.com/office/drawing/2014/main" val="263964393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0" name="Picture 39" descr="Diagram&#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2468192" y="0"/>
            <a:ext cx="6675809" cy="5143500"/>
          </a:xfrm>
          <a:prstGeom prst="rect">
            <a:avLst/>
          </a:prstGeom>
        </p:spPr>
      </p:pic>
      <p:sp>
        <p:nvSpPr>
          <p:cNvPr id="2" name="TextBox 1"/>
          <p:cNvSpPr txBox="1"/>
          <p:nvPr/>
        </p:nvSpPr>
        <p:spPr>
          <a:xfrm>
            <a:off x="501889" y="1602254"/>
            <a:ext cx="1519416" cy="1938992"/>
          </a:xfrm>
          <a:prstGeom prst="rect">
            <a:avLst/>
          </a:prstGeom>
          <a:noFill/>
        </p:spPr>
        <p:txBody>
          <a:bodyPr wrap="square" rtlCol="0">
            <a:spAutoFit/>
          </a:bodyPr>
          <a:lstStyle/>
          <a:p>
            <a:r>
              <a:rPr lang="en-US" sz="2400" dirty="0" err="1" smtClean="0">
                <a:solidFill>
                  <a:schemeClr val="bg1"/>
                </a:solidFill>
                <a:latin typeface="Fjalla one"/>
              </a:rPr>
              <a:t>Sơ</a:t>
            </a:r>
            <a:r>
              <a:rPr lang="en-US" sz="2400" dirty="0" smtClean="0">
                <a:solidFill>
                  <a:schemeClr val="bg1"/>
                </a:solidFill>
                <a:latin typeface="Fjalla one"/>
              </a:rPr>
              <a:t> </a:t>
            </a:r>
            <a:r>
              <a:rPr lang="en-US" sz="2400" dirty="0" err="1" smtClean="0">
                <a:solidFill>
                  <a:schemeClr val="bg1"/>
                </a:solidFill>
                <a:latin typeface="Fjalla one"/>
              </a:rPr>
              <a:t>Đồ</a:t>
            </a:r>
            <a:r>
              <a:rPr lang="en-US" sz="2400" dirty="0" smtClean="0">
                <a:solidFill>
                  <a:schemeClr val="bg1"/>
                </a:solidFill>
                <a:latin typeface="Fjalla one"/>
              </a:rPr>
              <a:t> Activity</a:t>
            </a:r>
          </a:p>
          <a:p>
            <a:r>
              <a:rPr lang="en-US" sz="2400" dirty="0" err="1" smtClean="0">
                <a:solidFill>
                  <a:schemeClr val="bg1"/>
                </a:solidFill>
                <a:latin typeface="Fjalla one"/>
              </a:rPr>
              <a:t>Thanh</a:t>
            </a:r>
            <a:endParaRPr lang="en-US" sz="2400" dirty="0" smtClean="0">
              <a:solidFill>
                <a:schemeClr val="bg1"/>
              </a:solidFill>
              <a:latin typeface="Fjalla one"/>
            </a:endParaRPr>
          </a:p>
          <a:p>
            <a:r>
              <a:rPr lang="en-US" sz="2400" dirty="0" err="1" smtClean="0">
                <a:solidFill>
                  <a:schemeClr val="bg1"/>
                </a:solidFill>
                <a:latin typeface="Fjalla one"/>
              </a:rPr>
              <a:t>Toán</a:t>
            </a:r>
            <a:endParaRPr lang="en-US" sz="2400" dirty="0" smtClean="0">
              <a:solidFill>
                <a:schemeClr val="bg1"/>
              </a:solidFill>
              <a:latin typeface="Fjalla one"/>
            </a:endParaRPr>
          </a:p>
          <a:p>
            <a:r>
              <a:rPr lang="en-US" sz="2400" dirty="0" err="1" smtClean="0">
                <a:solidFill>
                  <a:schemeClr val="bg1"/>
                </a:solidFill>
                <a:latin typeface="Fjalla one"/>
              </a:rPr>
              <a:t>Hóa</a:t>
            </a:r>
            <a:r>
              <a:rPr lang="en-US" sz="2400" dirty="0">
                <a:solidFill>
                  <a:schemeClr val="bg1"/>
                </a:solidFill>
                <a:latin typeface="Fjalla one"/>
              </a:rPr>
              <a:t> </a:t>
            </a:r>
            <a:r>
              <a:rPr lang="en-US" sz="2400" dirty="0" err="1" smtClean="0">
                <a:solidFill>
                  <a:schemeClr val="bg1"/>
                </a:solidFill>
                <a:latin typeface="Fjalla one"/>
              </a:rPr>
              <a:t>Đơn</a:t>
            </a:r>
            <a:endParaRPr lang="en-US" sz="2400" dirty="0">
              <a:solidFill>
                <a:schemeClr val="bg1"/>
              </a:solidFill>
              <a:latin typeface="Fjalla one"/>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2" name="TextBox 1"/>
          <p:cNvSpPr txBox="1"/>
          <p:nvPr/>
        </p:nvSpPr>
        <p:spPr>
          <a:xfrm>
            <a:off x="6751435" y="1602254"/>
            <a:ext cx="1732547" cy="1938992"/>
          </a:xfrm>
          <a:prstGeom prst="rect">
            <a:avLst/>
          </a:prstGeom>
          <a:noFill/>
        </p:spPr>
        <p:txBody>
          <a:bodyPr wrap="square" rtlCol="0">
            <a:spAutoFit/>
          </a:bodyPr>
          <a:lstStyle/>
          <a:p>
            <a:r>
              <a:rPr lang="en-US" sz="2400" dirty="0" err="1" smtClean="0">
                <a:solidFill>
                  <a:schemeClr val="bg1"/>
                </a:solidFill>
                <a:latin typeface="Fjalla one"/>
              </a:rPr>
              <a:t>Sơ</a:t>
            </a:r>
            <a:r>
              <a:rPr lang="en-US" sz="2400" dirty="0" smtClean="0">
                <a:solidFill>
                  <a:schemeClr val="bg1"/>
                </a:solidFill>
                <a:latin typeface="Fjalla one"/>
              </a:rPr>
              <a:t> </a:t>
            </a:r>
            <a:r>
              <a:rPr lang="en-US" sz="2400" dirty="0" err="1" smtClean="0">
                <a:solidFill>
                  <a:schemeClr val="bg1"/>
                </a:solidFill>
                <a:latin typeface="Fjalla one"/>
              </a:rPr>
              <a:t>Đồ</a:t>
            </a:r>
            <a:r>
              <a:rPr lang="en-US" sz="2400" dirty="0" smtClean="0">
                <a:solidFill>
                  <a:schemeClr val="bg1"/>
                </a:solidFill>
                <a:latin typeface="Fjalla one"/>
              </a:rPr>
              <a:t> Sequence</a:t>
            </a:r>
          </a:p>
          <a:p>
            <a:r>
              <a:rPr lang="en-US" sz="2400" dirty="0" err="1" smtClean="0">
                <a:solidFill>
                  <a:schemeClr val="bg1"/>
                </a:solidFill>
                <a:latin typeface="Fjalla one"/>
              </a:rPr>
              <a:t>Thanh</a:t>
            </a:r>
            <a:r>
              <a:rPr lang="en-US" sz="2400" dirty="0" smtClean="0">
                <a:solidFill>
                  <a:schemeClr val="bg1"/>
                </a:solidFill>
                <a:latin typeface="Fjalla one"/>
              </a:rPr>
              <a:t> </a:t>
            </a:r>
            <a:r>
              <a:rPr lang="en-US" sz="2400" dirty="0" err="1" smtClean="0">
                <a:solidFill>
                  <a:schemeClr val="bg1"/>
                </a:solidFill>
                <a:latin typeface="Fjalla one"/>
              </a:rPr>
              <a:t>Toán</a:t>
            </a:r>
            <a:endParaRPr lang="en-US" sz="2400" dirty="0" smtClean="0">
              <a:solidFill>
                <a:schemeClr val="bg1"/>
              </a:solidFill>
              <a:latin typeface="Fjalla one"/>
            </a:endParaRPr>
          </a:p>
          <a:p>
            <a:r>
              <a:rPr lang="en-US" sz="2400" dirty="0" err="1" smtClean="0">
                <a:solidFill>
                  <a:schemeClr val="bg1"/>
                </a:solidFill>
                <a:latin typeface="Fjalla one"/>
              </a:rPr>
              <a:t>Hóa</a:t>
            </a:r>
            <a:r>
              <a:rPr lang="en-US" sz="2400" dirty="0" smtClean="0">
                <a:solidFill>
                  <a:schemeClr val="bg1"/>
                </a:solidFill>
                <a:latin typeface="Fjalla one"/>
              </a:rPr>
              <a:t> </a:t>
            </a:r>
            <a:r>
              <a:rPr lang="en-US" sz="2400" dirty="0" err="1" smtClean="0">
                <a:solidFill>
                  <a:schemeClr val="bg1"/>
                </a:solidFill>
                <a:latin typeface="Fjalla one"/>
              </a:rPr>
              <a:t>Đơn</a:t>
            </a:r>
            <a:endParaRPr lang="en-US" sz="2400" dirty="0">
              <a:solidFill>
                <a:schemeClr val="bg1"/>
              </a:solidFill>
              <a:latin typeface="Fjalla one"/>
            </a:endParaRPr>
          </a:p>
        </p:txBody>
      </p:sp>
      <p:pic>
        <p:nvPicPr>
          <p:cNvPr id="4" name="Picture 3" descr="Diagram&#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1" y="0"/>
            <a:ext cx="5871411" cy="5143500"/>
          </a:xfrm>
          <a:prstGeom prst="rect">
            <a:avLst/>
          </a:prstGeom>
        </p:spPr>
      </p:pic>
    </p:spTree>
    <p:extLst>
      <p:ext uri="{BB962C8B-B14F-4D97-AF65-F5344CB8AC3E}">
        <p14:creationId xmlns:p14="http://schemas.microsoft.com/office/powerpoint/2010/main" val="11581201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F25ABC"/>
                </a:solidFill>
              </a:rPr>
              <a:t>03</a:t>
            </a:r>
            <a:endParaRPr dirty="0">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latin typeface="Times New Roman" panose="02020603050405020304" pitchFamily="18" charset="0"/>
                <a:cs typeface="Times New Roman" panose="02020603050405020304" pitchFamily="18" charset="0"/>
              </a:rPr>
              <a:t>Phần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Thiết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00074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8465" y="98472"/>
            <a:ext cx="5394958" cy="4892999"/>
          </a:xfrm>
          <a:prstGeom prst="rect">
            <a:avLst/>
          </a:prstGeom>
        </p:spPr>
      </p:pic>
    </p:spTree>
    <p:extLst>
      <p:ext uri="{BB962C8B-B14F-4D97-AF65-F5344CB8AC3E}">
        <p14:creationId xmlns:p14="http://schemas.microsoft.com/office/powerpoint/2010/main" val="41806194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7"/>
        <p:cNvGrpSpPr/>
        <p:nvPr/>
      </p:nvGrpSpPr>
      <p:grpSpPr>
        <a:xfrm>
          <a:off x="0" y="0"/>
          <a:ext cx="0" cy="0"/>
          <a:chOff x="0" y="0"/>
          <a:chExt cx="0" cy="0"/>
        </a:xfrm>
      </p:grpSpPr>
      <p:sp>
        <p:nvSpPr>
          <p:cNvPr id="498" name="Google Shape;498;p44"/>
          <p:cNvSpPr txBox="1">
            <a:spLocks noGrp="1"/>
          </p:cNvSpPr>
          <p:nvPr>
            <p:ph type="title"/>
          </p:nvPr>
        </p:nvSpPr>
        <p:spPr>
          <a:xfrm>
            <a:off x="337015" y="102507"/>
            <a:ext cx="3787945" cy="10218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latin typeface="Fjalla one"/>
              </a:rPr>
              <a:t>Sơ</a:t>
            </a:r>
            <a:r>
              <a:rPr lang="en-US" dirty="0" smtClean="0">
                <a:latin typeface="Fjalla one"/>
              </a:rPr>
              <a:t> </a:t>
            </a:r>
            <a:r>
              <a:rPr lang="en-US" dirty="0" err="1" smtClean="0">
                <a:latin typeface="Fjalla one"/>
              </a:rPr>
              <a:t>Đồ</a:t>
            </a:r>
            <a:r>
              <a:rPr lang="en-US" dirty="0" smtClean="0">
                <a:latin typeface="Fjalla one"/>
              </a:rPr>
              <a:t> </a:t>
            </a:r>
            <a:r>
              <a:rPr lang="en-US" dirty="0" err="1" smtClean="0">
                <a:latin typeface="Fjalla one"/>
              </a:rPr>
              <a:t>Lớp</a:t>
            </a:r>
            <a:endParaRPr dirty="0">
              <a:latin typeface="Fjalla one"/>
            </a:endParaRPr>
          </a:p>
        </p:txBody>
      </p:sp>
      <p:pic>
        <p:nvPicPr>
          <p:cNvPr id="4" name="Picture 3" descr="Qr code&#10;&#10;Description automatically generated"/>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347" y="1066906"/>
            <a:ext cx="7132320" cy="3525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2" name="Content Placeholder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 y="57652"/>
            <a:ext cx="792398" cy="792398"/>
          </a:xfrm>
          <a:prstGeom prst="rect">
            <a:avLst/>
          </a:prstGeom>
          <a:noFill/>
          <a:ln>
            <a:noFill/>
          </a:ln>
        </p:spPr>
      </p:pic>
      <p:sp>
        <p:nvSpPr>
          <p:cNvPr id="35" name="Google Shape;252;p32"/>
          <p:cNvSpPr/>
          <p:nvPr/>
        </p:nvSpPr>
        <p:spPr>
          <a:xfrm>
            <a:off x="940850" y="850050"/>
            <a:ext cx="1606500" cy="3443400"/>
          </a:xfrm>
          <a:prstGeom prst="roundRect">
            <a:avLst>
              <a:gd name="adj" fmla="val 16667"/>
            </a:avLst>
          </a:prstGeom>
          <a:solidFill>
            <a:schemeClr val="tx2">
              <a:lumMod val="50000"/>
            </a:scheme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p32"/>
          <p:cNvSpPr txBox="1">
            <a:spLocks noGrp="1"/>
          </p:cNvSpPr>
          <p:nvPr>
            <p:ph type="title" idx="4294967295"/>
          </p:nvPr>
        </p:nvSpPr>
        <p:spPr>
          <a:xfrm>
            <a:off x="1033550" y="1246375"/>
            <a:ext cx="1421100" cy="105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chemeClr val="bg1"/>
                </a:solidFill>
                <a:latin typeface="Fjalla one" panose="020B0604020202020204" charset="0"/>
                <a:cs typeface="Times New Roman" panose="02020603050405020304" pitchFamily="18" charset="0"/>
              </a:rPr>
              <a:t>01</a:t>
            </a:r>
            <a:endParaRPr sz="6000" dirty="0">
              <a:solidFill>
                <a:schemeClr val="bg1"/>
              </a:solidFill>
              <a:latin typeface="Fjalla one" panose="020B0604020202020204" charset="0"/>
              <a:cs typeface="Times New Roman" panose="02020603050405020304" pitchFamily="18" charset="0"/>
            </a:endParaRPr>
          </a:p>
        </p:txBody>
      </p:sp>
      <p:sp>
        <p:nvSpPr>
          <p:cNvPr id="37" name="Google Shape;254;p32"/>
          <p:cNvSpPr/>
          <p:nvPr/>
        </p:nvSpPr>
        <p:spPr>
          <a:xfrm>
            <a:off x="2873944" y="870387"/>
            <a:ext cx="1606500" cy="3443400"/>
          </a:xfrm>
          <a:prstGeom prst="roundRect">
            <a:avLst>
              <a:gd name="adj" fmla="val 16667"/>
            </a:avLst>
          </a:prstGeom>
          <a:solidFill>
            <a:schemeClr val="tx2">
              <a:lumMod val="50000"/>
            </a:scheme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5;p32"/>
          <p:cNvSpPr/>
          <p:nvPr/>
        </p:nvSpPr>
        <p:spPr>
          <a:xfrm>
            <a:off x="4711400" y="850050"/>
            <a:ext cx="1698000" cy="3443400"/>
          </a:xfrm>
          <a:prstGeom prst="roundRect">
            <a:avLst>
              <a:gd name="adj" fmla="val 16667"/>
            </a:avLst>
          </a:prstGeom>
          <a:solidFill>
            <a:schemeClr val="tx2">
              <a:lumMod val="50000"/>
            </a:scheme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6;p32"/>
          <p:cNvSpPr/>
          <p:nvPr/>
        </p:nvSpPr>
        <p:spPr>
          <a:xfrm>
            <a:off x="6596675" y="850050"/>
            <a:ext cx="1606500" cy="3443400"/>
          </a:xfrm>
          <a:prstGeom prst="roundRect">
            <a:avLst>
              <a:gd name="adj" fmla="val 16667"/>
            </a:avLst>
          </a:prstGeom>
          <a:solidFill>
            <a:schemeClr val="tx2">
              <a:lumMod val="50000"/>
            </a:scheme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7;p32"/>
          <p:cNvSpPr txBox="1">
            <a:spLocks noGrp="1"/>
          </p:cNvSpPr>
          <p:nvPr>
            <p:ph type="title"/>
          </p:nvPr>
        </p:nvSpPr>
        <p:spPr>
          <a:xfrm>
            <a:off x="897169" y="2649325"/>
            <a:ext cx="1693861" cy="58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smtClean="0">
                <a:latin typeface="Fjalla one" panose="020B0604020202020204" charset="0"/>
                <a:cs typeface="Times New Roman" panose="02020603050405020304" pitchFamily="18" charset="0"/>
              </a:rPr>
              <a:t>Đỗ Thị Tường Vi</a:t>
            </a:r>
            <a:br>
              <a:rPr lang="en" sz="1400" dirty="0" smtClean="0">
                <a:latin typeface="Fjalla one" panose="020B0604020202020204" charset="0"/>
                <a:cs typeface="Times New Roman" panose="02020603050405020304" pitchFamily="18" charset="0"/>
              </a:rPr>
            </a:br>
            <a:r>
              <a:rPr lang="en" sz="1400" dirty="0" smtClean="0">
                <a:latin typeface="Fjalla one" panose="020B0604020202020204" charset="0"/>
                <a:cs typeface="Times New Roman" panose="02020603050405020304" pitchFamily="18" charset="0"/>
              </a:rPr>
              <a:t>19530041</a:t>
            </a:r>
            <a:endParaRPr sz="1400" dirty="0">
              <a:latin typeface="Fjalla one" panose="020B0604020202020204" charset="0"/>
              <a:cs typeface="Times New Roman" panose="02020603050405020304" pitchFamily="18" charset="0"/>
            </a:endParaRPr>
          </a:p>
        </p:txBody>
      </p:sp>
      <p:sp>
        <p:nvSpPr>
          <p:cNvPr id="41" name="Google Shape;258;p32"/>
          <p:cNvSpPr txBox="1">
            <a:spLocks/>
          </p:cNvSpPr>
          <p:nvPr/>
        </p:nvSpPr>
        <p:spPr>
          <a:xfrm>
            <a:off x="963200" y="3238075"/>
            <a:ext cx="1561800" cy="82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1pPr>
            <a:lvl2pPr marL="914400" marR="0" lvl="1"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2pPr>
            <a:lvl3pPr marL="1371600" marR="0" lvl="2"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3pPr>
            <a:lvl4pPr marL="1828800" marR="0" lvl="3"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4pPr>
            <a:lvl5pPr marL="2286000" marR="0" lvl="4"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5pPr>
            <a:lvl6pPr marL="2743200" marR="0" lvl="5"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6pPr>
            <a:lvl7pPr marL="3200400" marR="0" lvl="6"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7pPr>
            <a:lvl8pPr marL="3657600" marR="0" lvl="7" indent="-304800" algn="l" rtl="0">
              <a:lnSpc>
                <a:spcPct val="100000"/>
              </a:lnSpc>
              <a:spcBef>
                <a:spcPts val="1600"/>
              </a:spcBef>
              <a:spcAft>
                <a:spcPts val="0"/>
              </a:spcAft>
              <a:buClr>
                <a:schemeClr val="lt1"/>
              </a:buClr>
              <a:buSzPts val="1200"/>
              <a:buFont typeface="Abel"/>
              <a:buChar char="○"/>
              <a:defRPr sz="1200" b="0" i="0" u="none" strike="noStrike" cap="none">
                <a:solidFill>
                  <a:schemeClr val="lt1"/>
                </a:solidFill>
                <a:latin typeface="Abel"/>
                <a:ea typeface="Abel"/>
                <a:cs typeface="Abel"/>
                <a:sym typeface="Abel"/>
              </a:defRPr>
            </a:lvl8pPr>
            <a:lvl9pPr marL="4114800" marR="0" lvl="8" indent="-304800" algn="l" rtl="0">
              <a:lnSpc>
                <a:spcPct val="100000"/>
              </a:lnSpc>
              <a:spcBef>
                <a:spcPts val="1600"/>
              </a:spcBef>
              <a:spcAft>
                <a:spcPts val="1600"/>
              </a:spcAft>
              <a:buClr>
                <a:schemeClr val="lt1"/>
              </a:buClr>
              <a:buSzPts val="1200"/>
              <a:buFont typeface="Abel"/>
              <a:buChar char="■"/>
              <a:defRPr sz="1200" b="0" i="0" u="none" strike="noStrike" cap="none">
                <a:solidFill>
                  <a:schemeClr val="lt1"/>
                </a:solidFill>
                <a:latin typeface="Abel"/>
                <a:ea typeface="Abel"/>
                <a:cs typeface="Abel"/>
                <a:sym typeface="Abel"/>
              </a:defRPr>
            </a:lvl9pPr>
          </a:lstStyle>
          <a:p>
            <a:pPr marL="0" indent="0" algn="ctr">
              <a:buClr>
                <a:schemeClr val="dk1"/>
              </a:buClr>
              <a:buSzPts val="1100"/>
              <a:buFont typeface="Arial"/>
              <a:buNone/>
            </a:pPr>
            <a:r>
              <a:rPr lang="en-US" sz="1400" dirty="0" smtClean="0">
                <a:latin typeface="Fjalla one" panose="020B0604020202020204" charset="0"/>
              </a:rPr>
              <a:t>Leader</a:t>
            </a:r>
          </a:p>
          <a:p>
            <a:pPr marL="0" indent="0" algn="ctr">
              <a:buFont typeface="Abel"/>
              <a:buNone/>
            </a:pPr>
            <a:endParaRPr lang="en-US" dirty="0"/>
          </a:p>
        </p:txBody>
      </p:sp>
      <p:sp>
        <p:nvSpPr>
          <p:cNvPr id="42" name="Google Shape;259;p32"/>
          <p:cNvSpPr txBox="1">
            <a:spLocks/>
          </p:cNvSpPr>
          <p:nvPr/>
        </p:nvSpPr>
        <p:spPr>
          <a:xfrm>
            <a:off x="2848475" y="2649325"/>
            <a:ext cx="1561800" cy="58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err="1" smtClean="0">
                <a:solidFill>
                  <a:schemeClr val="bg1"/>
                </a:solidFill>
                <a:latin typeface="Fjalla one" panose="020B0604020202020204" charset="0"/>
                <a:cs typeface="Times New Roman" panose="02020603050405020304" pitchFamily="18" charset="0"/>
              </a:rPr>
              <a:t>Lê</a:t>
            </a:r>
            <a:r>
              <a:rPr lang="en-US" dirty="0" smtClean="0">
                <a:solidFill>
                  <a:schemeClr val="bg1"/>
                </a:solidFill>
                <a:latin typeface="Fjalla one" panose="020B0604020202020204" charset="0"/>
                <a:cs typeface="Times New Roman" panose="02020603050405020304" pitchFamily="18" charset="0"/>
              </a:rPr>
              <a:t> </a:t>
            </a:r>
            <a:r>
              <a:rPr lang="en-US" dirty="0" err="1" smtClean="0">
                <a:solidFill>
                  <a:schemeClr val="bg1"/>
                </a:solidFill>
                <a:latin typeface="Fjalla one" panose="020B0604020202020204" charset="0"/>
                <a:cs typeface="Times New Roman" panose="02020603050405020304" pitchFamily="18" charset="0"/>
              </a:rPr>
              <a:t>Võ</a:t>
            </a:r>
            <a:r>
              <a:rPr lang="en-US" dirty="0" smtClean="0">
                <a:solidFill>
                  <a:schemeClr val="bg1"/>
                </a:solidFill>
                <a:latin typeface="Fjalla one" panose="020B0604020202020204" charset="0"/>
                <a:cs typeface="Times New Roman" panose="02020603050405020304" pitchFamily="18" charset="0"/>
              </a:rPr>
              <a:t> </a:t>
            </a:r>
            <a:r>
              <a:rPr lang="en-US" dirty="0" err="1" smtClean="0">
                <a:solidFill>
                  <a:schemeClr val="bg1"/>
                </a:solidFill>
                <a:latin typeface="Fjalla one" panose="020B0604020202020204" charset="0"/>
                <a:cs typeface="Times New Roman" panose="02020603050405020304" pitchFamily="18" charset="0"/>
              </a:rPr>
              <a:t>Hữu</a:t>
            </a:r>
            <a:r>
              <a:rPr lang="en-US" dirty="0" smtClean="0">
                <a:solidFill>
                  <a:schemeClr val="bg1"/>
                </a:solidFill>
                <a:latin typeface="Fjalla one" panose="020B0604020202020204" charset="0"/>
                <a:cs typeface="Times New Roman" panose="02020603050405020304" pitchFamily="18" charset="0"/>
              </a:rPr>
              <a:t> </a:t>
            </a:r>
            <a:r>
              <a:rPr lang="en-US" dirty="0" err="1" smtClean="0">
                <a:solidFill>
                  <a:schemeClr val="bg1"/>
                </a:solidFill>
                <a:latin typeface="Fjalla one" panose="020B0604020202020204" charset="0"/>
                <a:cs typeface="Times New Roman" panose="02020603050405020304" pitchFamily="18" charset="0"/>
              </a:rPr>
              <a:t>Thái</a:t>
            </a:r>
            <a:endParaRPr lang="en-US" dirty="0" smtClean="0">
              <a:solidFill>
                <a:schemeClr val="bg1"/>
              </a:solidFill>
              <a:latin typeface="Fjalla one" panose="020B0604020202020204" charset="0"/>
              <a:cs typeface="Times New Roman" panose="02020603050405020304" pitchFamily="18" charset="0"/>
            </a:endParaRPr>
          </a:p>
          <a:p>
            <a:pPr algn="ctr"/>
            <a:r>
              <a:rPr lang="en-US" dirty="0" smtClean="0">
                <a:solidFill>
                  <a:schemeClr val="bg1"/>
                </a:solidFill>
                <a:latin typeface="Fjalla one" panose="020B0604020202020204"/>
                <a:cs typeface="Times New Roman" panose="02020603050405020304" pitchFamily="18" charset="0"/>
              </a:rPr>
              <a:t>18045551</a:t>
            </a:r>
            <a:endParaRPr lang="en-US" dirty="0">
              <a:solidFill>
                <a:schemeClr val="bg1"/>
              </a:solidFill>
              <a:latin typeface="Fjalla one" panose="020B0604020202020204"/>
              <a:cs typeface="Times New Roman" panose="02020603050405020304" pitchFamily="18" charset="0"/>
            </a:endParaRPr>
          </a:p>
        </p:txBody>
      </p:sp>
      <p:sp>
        <p:nvSpPr>
          <p:cNvPr id="43" name="Google Shape;260;p32"/>
          <p:cNvSpPr txBox="1">
            <a:spLocks/>
          </p:cNvSpPr>
          <p:nvPr/>
        </p:nvSpPr>
        <p:spPr>
          <a:xfrm>
            <a:off x="2896294" y="3237925"/>
            <a:ext cx="1561800" cy="82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dirty="0" smtClean="0">
                <a:solidFill>
                  <a:schemeClr val="bg1"/>
                </a:solidFill>
                <a:latin typeface="Fjalla one" panose="020B0604020202020204" charset="0"/>
                <a:cs typeface="Times New Roman" panose="02020603050405020304" pitchFamily="18" charset="0"/>
              </a:rPr>
              <a:t>Time Keeper</a:t>
            </a:r>
            <a:endParaRPr lang="en-US" dirty="0">
              <a:solidFill>
                <a:schemeClr val="bg1"/>
              </a:solidFill>
              <a:latin typeface="Fjalla one" panose="020B0604020202020204" charset="0"/>
              <a:cs typeface="Times New Roman" panose="02020603050405020304" pitchFamily="18" charset="0"/>
            </a:endParaRPr>
          </a:p>
        </p:txBody>
      </p:sp>
      <p:sp>
        <p:nvSpPr>
          <p:cNvPr id="44" name="Google Shape;261;p32"/>
          <p:cNvSpPr txBox="1">
            <a:spLocks/>
          </p:cNvSpPr>
          <p:nvPr/>
        </p:nvSpPr>
        <p:spPr>
          <a:xfrm>
            <a:off x="4667719" y="2649325"/>
            <a:ext cx="1808707" cy="58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err="1" smtClean="0">
                <a:solidFill>
                  <a:schemeClr val="bg1"/>
                </a:solidFill>
                <a:latin typeface="Fjalla one" panose="020B0604020202020204" charset="0"/>
              </a:rPr>
              <a:t>Nguyễn</a:t>
            </a:r>
            <a:r>
              <a:rPr lang="en-US" dirty="0" smtClean="0">
                <a:solidFill>
                  <a:schemeClr val="bg1"/>
                </a:solidFill>
                <a:latin typeface="Fjalla one" panose="020B0604020202020204" charset="0"/>
              </a:rPr>
              <a:t> </a:t>
            </a:r>
            <a:r>
              <a:rPr lang="en-US" dirty="0" err="1" smtClean="0">
                <a:solidFill>
                  <a:schemeClr val="bg1"/>
                </a:solidFill>
                <a:latin typeface="Fjalla one" panose="020B0604020202020204" charset="0"/>
              </a:rPr>
              <a:t>Thành</a:t>
            </a:r>
            <a:r>
              <a:rPr lang="en-US" dirty="0" smtClean="0">
                <a:solidFill>
                  <a:schemeClr val="bg1"/>
                </a:solidFill>
                <a:latin typeface="Fjalla one" panose="020B0604020202020204" charset="0"/>
              </a:rPr>
              <a:t> </a:t>
            </a:r>
            <a:r>
              <a:rPr lang="en-US" dirty="0" err="1" smtClean="0">
                <a:solidFill>
                  <a:schemeClr val="bg1"/>
                </a:solidFill>
                <a:latin typeface="Fjalla one" panose="020B0604020202020204" charset="0"/>
              </a:rPr>
              <a:t>Luân</a:t>
            </a:r>
            <a:endParaRPr lang="en-US" dirty="0" smtClean="0">
              <a:solidFill>
                <a:schemeClr val="bg1"/>
              </a:solidFill>
              <a:latin typeface="Fjalla one" panose="020B0604020202020204" charset="0"/>
            </a:endParaRPr>
          </a:p>
          <a:p>
            <a:pPr algn="ctr"/>
            <a:r>
              <a:rPr lang="en-US" dirty="0" smtClean="0">
                <a:solidFill>
                  <a:schemeClr val="bg1"/>
                </a:solidFill>
                <a:latin typeface="Fjalla one" panose="020B0604020202020204" charset="0"/>
              </a:rPr>
              <a:t>19503461</a:t>
            </a:r>
            <a:endParaRPr lang="en-US" dirty="0">
              <a:solidFill>
                <a:schemeClr val="bg1"/>
              </a:solidFill>
              <a:latin typeface="Fjalla one" panose="020B0604020202020204" charset="0"/>
            </a:endParaRPr>
          </a:p>
        </p:txBody>
      </p:sp>
      <p:sp>
        <p:nvSpPr>
          <p:cNvPr id="45" name="Google Shape;262;p32"/>
          <p:cNvSpPr txBox="1">
            <a:spLocks/>
          </p:cNvSpPr>
          <p:nvPr/>
        </p:nvSpPr>
        <p:spPr>
          <a:xfrm>
            <a:off x="4733750" y="3238075"/>
            <a:ext cx="1561800" cy="82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dirty="0" smtClean="0">
                <a:solidFill>
                  <a:schemeClr val="bg1"/>
                </a:solidFill>
              </a:rPr>
              <a:t>Note Taker</a:t>
            </a:r>
            <a:endParaRPr lang="en-US" dirty="0">
              <a:solidFill>
                <a:schemeClr val="bg1"/>
              </a:solidFill>
            </a:endParaRPr>
          </a:p>
        </p:txBody>
      </p:sp>
      <p:sp>
        <p:nvSpPr>
          <p:cNvPr id="46" name="Google Shape;263;p32"/>
          <p:cNvSpPr txBox="1">
            <a:spLocks/>
          </p:cNvSpPr>
          <p:nvPr/>
        </p:nvSpPr>
        <p:spPr>
          <a:xfrm>
            <a:off x="6619025" y="2649325"/>
            <a:ext cx="1561800" cy="58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err="1" smtClean="0">
                <a:solidFill>
                  <a:schemeClr val="bg1"/>
                </a:solidFill>
                <a:latin typeface="Fjalla one" panose="020B0604020202020204" charset="0"/>
              </a:rPr>
              <a:t>Đoàn</a:t>
            </a:r>
            <a:r>
              <a:rPr lang="en-US" dirty="0" smtClean="0">
                <a:solidFill>
                  <a:schemeClr val="bg1"/>
                </a:solidFill>
                <a:latin typeface="Fjalla one" panose="020B0604020202020204" charset="0"/>
              </a:rPr>
              <a:t> </a:t>
            </a:r>
            <a:r>
              <a:rPr lang="en-US" dirty="0" err="1" smtClean="0">
                <a:solidFill>
                  <a:schemeClr val="bg1"/>
                </a:solidFill>
                <a:latin typeface="Fjalla one" panose="020B0604020202020204" charset="0"/>
              </a:rPr>
              <a:t>Hữu</a:t>
            </a:r>
            <a:r>
              <a:rPr lang="en-US" dirty="0" smtClean="0">
                <a:solidFill>
                  <a:schemeClr val="bg1"/>
                </a:solidFill>
                <a:latin typeface="Fjalla one" panose="020B0604020202020204" charset="0"/>
              </a:rPr>
              <a:t> </a:t>
            </a:r>
            <a:r>
              <a:rPr lang="en-US" dirty="0" err="1" smtClean="0">
                <a:solidFill>
                  <a:schemeClr val="bg1"/>
                </a:solidFill>
                <a:latin typeface="Fjalla one" panose="020B0604020202020204" charset="0"/>
              </a:rPr>
              <a:t>Phúc</a:t>
            </a:r>
            <a:endParaRPr lang="en-US" dirty="0" smtClean="0">
              <a:solidFill>
                <a:schemeClr val="bg1"/>
              </a:solidFill>
              <a:latin typeface="Fjalla one" panose="020B0604020202020204" charset="0"/>
            </a:endParaRPr>
          </a:p>
          <a:p>
            <a:pPr algn="ctr"/>
            <a:r>
              <a:rPr lang="en-US" dirty="0" smtClean="0">
                <a:solidFill>
                  <a:schemeClr val="bg1"/>
                </a:solidFill>
                <a:latin typeface="Fjalla one" panose="020B0604020202020204" charset="0"/>
              </a:rPr>
              <a:t>19525001</a:t>
            </a:r>
            <a:endParaRPr lang="en-US" dirty="0">
              <a:solidFill>
                <a:schemeClr val="bg1"/>
              </a:solidFill>
              <a:latin typeface="Fjalla one" panose="020B0604020202020204" charset="0"/>
            </a:endParaRPr>
          </a:p>
        </p:txBody>
      </p:sp>
      <p:sp>
        <p:nvSpPr>
          <p:cNvPr id="47" name="Google Shape;264;p32"/>
          <p:cNvSpPr txBox="1">
            <a:spLocks/>
          </p:cNvSpPr>
          <p:nvPr/>
        </p:nvSpPr>
        <p:spPr>
          <a:xfrm>
            <a:off x="6619025" y="3238075"/>
            <a:ext cx="1561800" cy="82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dirty="0" smtClean="0">
                <a:solidFill>
                  <a:schemeClr val="bg1"/>
                </a:solidFill>
                <a:latin typeface="Fjalla one" panose="020B0604020202020204" charset="0"/>
              </a:rPr>
              <a:t>Reporter</a:t>
            </a:r>
            <a:endParaRPr lang="en-US" dirty="0">
              <a:solidFill>
                <a:schemeClr val="bg1"/>
              </a:solidFill>
              <a:latin typeface="Fjalla one" panose="020B0604020202020204" charset="0"/>
            </a:endParaRPr>
          </a:p>
        </p:txBody>
      </p:sp>
      <p:sp>
        <p:nvSpPr>
          <p:cNvPr id="48" name="Google Shape;265;p32"/>
          <p:cNvSpPr txBox="1">
            <a:spLocks/>
          </p:cNvSpPr>
          <p:nvPr/>
        </p:nvSpPr>
        <p:spPr>
          <a:xfrm>
            <a:off x="2918825" y="1246375"/>
            <a:ext cx="1421100" cy="105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smtClean="0">
                <a:solidFill>
                  <a:schemeClr val="bg1"/>
                </a:solidFill>
                <a:latin typeface="Fjalla one" panose="020B0604020202020204" charset="0"/>
              </a:rPr>
              <a:t>02</a:t>
            </a:r>
            <a:endParaRPr lang="en" sz="6000" dirty="0">
              <a:solidFill>
                <a:schemeClr val="bg1"/>
              </a:solidFill>
              <a:latin typeface="Fjalla one" panose="020B0604020202020204" charset="0"/>
            </a:endParaRPr>
          </a:p>
        </p:txBody>
      </p:sp>
      <p:sp>
        <p:nvSpPr>
          <p:cNvPr id="49" name="Google Shape;266;p32"/>
          <p:cNvSpPr txBox="1">
            <a:spLocks/>
          </p:cNvSpPr>
          <p:nvPr/>
        </p:nvSpPr>
        <p:spPr>
          <a:xfrm>
            <a:off x="4804100" y="1246375"/>
            <a:ext cx="1421100" cy="105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smtClean="0">
                <a:solidFill>
                  <a:schemeClr val="bg1"/>
                </a:solidFill>
                <a:latin typeface="Fjalla one" panose="020B0604020202020204" charset="0"/>
              </a:rPr>
              <a:t>03</a:t>
            </a:r>
            <a:endParaRPr lang="en" sz="6000" dirty="0">
              <a:solidFill>
                <a:schemeClr val="bg1"/>
              </a:solidFill>
              <a:latin typeface="Fjalla one" panose="020B0604020202020204" charset="0"/>
            </a:endParaRPr>
          </a:p>
        </p:txBody>
      </p:sp>
      <p:sp>
        <p:nvSpPr>
          <p:cNvPr id="50" name="Google Shape;267;p32"/>
          <p:cNvSpPr txBox="1">
            <a:spLocks/>
          </p:cNvSpPr>
          <p:nvPr/>
        </p:nvSpPr>
        <p:spPr>
          <a:xfrm>
            <a:off x="6689375" y="1246375"/>
            <a:ext cx="1421100" cy="105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smtClean="0">
                <a:solidFill>
                  <a:schemeClr val="bg1"/>
                </a:solidFill>
                <a:latin typeface="Fjalla one" panose="020B0604020202020204" charset="0"/>
              </a:rPr>
              <a:t>04</a:t>
            </a:r>
            <a:endParaRPr lang="en" sz="6000" dirty="0">
              <a:solidFill>
                <a:schemeClr val="bg1"/>
              </a:solidFill>
              <a:latin typeface="Fjalla one"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02226" y="783209"/>
            <a:ext cx="7065497" cy="4360291"/>
          </a:xfrm>
          <a:prstGeom prst="rect">
            <a:avLst/>
          </a:prstGeom>
        </p:spPr>
      </p:pic>
      <p:sp>
        <p:nvSpPr>
          <p:cNvPr id="4" name="TextBox 3"/>
          <p:cNvSpPr txBox="1"/>
          <p:nvPr/>
        </p:nvSpPr>
        <p:spPr>
          <a:xfrm>
            <a:off x="1465512" y="185630"/>
            <a:ext cx="6338923" cy="461665"/>
          </a:xfrm>
          <a:prstGeom prst="rect">
            <a:avLst/>
          </a:prstGeom>
          <a:noFill/>
        </p:spPr>
        <p:txBody>
          <a:bodyPr wrap="square" rtlCol="0">
            <a:spAutoFit/>
          </a:bodyPr>
          <a:lstStyle/>
          <a:p>
            <a:pPr algn="ctr"/>
            <a:r>
              <a:rPr lang="en-US" sz="2400" dirty="0" err="1" smtClean="0">
                <a:solidFill>
                  <a:schemeClr val="bg1"/>
                </a:solidFill>
                <a:latin typeface="Fjalla one"/>
              </a:rPr>
              <a:t>Sơ</a:t>
            </a:r>
            <a:r>
              <a:rPr lang="en-US" sz="2400" dirty="0" smtClean="0">
                <a:solidFill>
                  <a:schemeClr val="bg1"/>
                </a:solidFill>
                <a:latin typeface="Fjalla one"/>
              </a:rPr>
              <a:t> </a:t>
            </a:r>
            <a:r>
              <a:rPr lang="en-US" sz="2400" dirty="0" err="1" smtClean="0">
                <a:solidFill>
                  <a:schemeClr val="bg1"/>
                </a:solidFill>
                <a:latin typeface="Fjalla one"/>
              </a:rPr>
              <a:t>Đồ</a:t>
            </a:r>
            <a:r>
              <a:rPr lang="en-US" sz="2400" dirty="0" smtClean="0">
                <a:solidFill>
                  <a:schemeClr val="bg1"/>
                </a:solidFill>
                <a:latin typeface="Fjalla one"/>
              </a:rPr>
              <a:t> SQL</a:t>
            </a:r>
            <a:endParaRPr lang="en-US" sz="2400" dirty="0">
              <a:solidFill>
                <a:schemeClr val="bg1"/>
              </a:solidFill>
              <a:latin typeface="Fjalla one"/>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 name="Picture 3" descr="Diagram&#10;&#10;Description automatically generated"/>
          <p:cNvPicPr/>
          <p:nvPr/>
        </p:nvPicPr>
        <p:blipFill>
          <a:blip r:embed="rId3"/>
          <a:stretch>
            <a:fillRect/>
          </a:stretch>
        </p:blipFill>
        <p:spPr>
          <a:xfrm>
            <a:off x="1133060" y="1159564"/>
            <a:ext cx="7155857" cy="3487793"/>
          </a:xfrm>
          <a:prstGeom prst="rect">
            <a:avLst/>
          </a:prstGeom>
        </p:spPr>
      </p:pic>
      <p:sp>
        <p:nvSpPr>
          <p:cNvPr id="5" name="TextBox 4"/>
          <p:cNvSpPr txBox="1"/>
          <p:nvPr/>
        </p:nvSpPr>
        <p:spPr>
          <a:xfrm>
            <a:off x="1265582" y="271669"/>
            <a:ext cx="6626087" cy="461665"/>
          </a:xfrm>
          <a:prstGeom prst="rect">
            <a:avLst/>
          </a:prstGeom>
          <a:noFill/>
        </p:spPr>
        <p:txBody>
          <a:bodyPr wrap="square" rtlCol="0">
            <a:spAutoFit/>
          </a:bodyPr>
          <a:lstStyle/>
          <a:p>
            <a:pPr algn="ctr"/>
            <a:r>
              <a:rPr lang="en-US" sz="2400" b="1" dirty="0" err="1" smtClean="0">
                <a:solidFill>
                  <a:schemeClr val="bg1"/>
                </a:solidFill>
                <a:latin typeface="Fjalla one"/>
              </a:rPr>
              <a:t>Mô</a:t>
            </a:r>
            <a:r>
              <a:rPr lang="en-US" sz="2400" b="1" dirty="0" smtClean="0">
                <a:solidFill>
                  <a:schemeClr val="bg1"/>
                </a:solidFill>
                <a:latin typeface="Fjalla one"/>
              </a:rPr>
              <a:t> </a:t>
            </a:r>
            <a:r>
              <a:rPr lang="en-US" sz="2400" b="1" dirty="0" err="1" smtClean="0">
                <a:solidFill>
                  <a:schemeClr val="bg1"/>
                </a:solidFill>
                <a:latin typeface="Fjalla one"/>
              </a:rPr>
              <a:t>Hình</a:t>
            </a:r>
            <a:r>
              <a:rPr lang="en-US" sz="2400" b="1" dirty="0" smtClean="0">
                <a:solidFill>
                  <a:schemeClr val="bg1"/>
                </a:solidFill>
                <a:latin typeface="Fjalla one"/>
              </a:rPr>
              <a:t> EER</a:t>
            </a:r>
            <a:endParaRPr lang="en-US" sz="2400" dirty="0">
              <a:solidFill>
                <a:schemeClr val="bg1"/>
              </a:solidFill>
            </a:endParaRPr>
          </a:p>
        </p:txBody>
      </p:sp>
    </p:spTree>
    <p:extLst>
      <p:ext uri="{BB962C8B-B14F-4D97-AF65-F5344CB8AC3E}">
        <p14:creationId xmlns:p14="http://schemas.microsoft.com/office/powerpoint/2010/main" val="460895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F25ABC"/>
                </a:solidFill>
              </a:rPr>
              <a:t>04</a:t>
            </a:r>
            <a:endParaRPr dirty="0">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latin typeface="Times New Roman" panose="02020603050405020304" pitchFamily="18" charset="0"/>
                <a:cs typeface="Times New Roman" panose="02020603050405020304" pitchFamily="18" charset="0"/>
              </a:rPr>
              <a:t>Phần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Thiết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Màn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35446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5" name="Google Shape;505;p45"/>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p>
            <a:pPr lvl="0"/>
            <a:r>
              <a:rPr lang="en-US" b="1" dirty="0" err="1" smtClean="0">
                <a:latin typeface="Fjalla one"/>
              </a:rPr>
              <a:t>Phân</a:t>
            </a:r>
            <a:r>
              <a:rPr lang="en-US" b="1" dirty="0" smtClean="0">
                <a:latin typeface="Fjalla one"/>
              </a:rPr>
              <a:t> </a:t>
            </a:r>
            <a:r>
              <a:rPr lang="en-US" b="1" dirty="0" err="1" smtClean="0">
                <a:latin typeface="Fjalla one"/>
              </a:rPr>
              <a:t>Luồng</a:t>
            </a:r>
            <a:r>
              <a:rPr lang="en-US" b="1" dirty="0" smtClean="0">
                <a:latin typeface="Fjalla one"/>
              </a:rPr>
              <a:t> </a:t>
            </a:r>
            <a:r>
              <a:rPr lang="en-US" b="1" dirty="0" err="1" smtClean="0">
                <a:latin typeface="Fjalla one"/>
              </a:rPr>
              <a:t>Màn</a:t>
            </a:r>
            <a:r>
              <a:rPr lang="en-US" b="1" dirty="0" smtClean="0">
                <a:latin typeface="Fjalla one"/>
              </a:rPr>
              <a:t> </a:t>
            </a:r>
            <a:r>
              <a:rPr lang="en-US" b="1" dirty="0" err="1" smtClean="0">
                <a:latin typeface="Fjalla one"/>
              </a:rPr>
              <a:t>Hình</a:t>
            </a:r>
            <a:r>
              <a:rPr lang="en-US" b="1" dirty="0" smtClean="0">
                <a:latin typeface="Fjalla one"/>
              </a:rPr>
              <a:t> </a:t>
            </a:r>
            <a:endParaRPr dirty="0">
              <a:latin typeface="Fjalla one"/>
            </a:endParaRPr>
          </a:p>
        </p:txBody>
      </p:sp>
      <p:pic>
        <p:nvPicPr>
          <p:cNvPr id="4" name="Picture 3"/>
          <p:cNvPicPr>
            <a:picLocks noChangeAspect="1"/>
          </p:cNvPicPr>
          <p:nvPr/>
        </p:nvPicPr>
        <p:blipFill>
          <a:blip r:embed="rId3"/>
          <a:stretch>
            <a:fillRect/>
          </a:stretch>
        </p:blipFill>
        <p:spPr>
          <a:xfrm>
            <a:off x="1911302" y="1037071"/>
            <a:ext cx="7232697" cy="41064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8714" y="192157"/>
            <a:ext cx="6480313" cy="461665"/>
          </a:xfrm>
          <a:prstGeom prst="rect">
            <a:avLst/>
          </a:prstGeom>
          <a:noFill/>
        </p:spPr>
        <p:txBody>
          <a:bodyPr wrap="square" rtlCol="0">
            <a:spAutoFit/>
          </a:bodyPr>
          <a:lstStyle/>
          <a:p>
            <a:pPr algn="ctr"/>
            <a:r>
              <a:rPr lang="en-US" sz="2400" dirty="0" err="1" smtClean="0">
                <a:solidFill>
                  <a:schemeClr val="bg1"/>
                </a:solidFill>
                <a:latin typeface="Fjalla one"/>
              </a:rPr>
              <a:t>Màn</a:t>
            </a:r>
            <a:r>
              <a:rPr lang="en-US" sz="2400" dirty="0" smtClean="0">
                <a:solidFill>
                  <a:schemeClr val="bg1"/>
                </a:solidFill>
                <a:latin typeface="Fjalla one"/>
              </a:rPr>
              <a:t> </a:t>
            </a:r>
            <a:r>
              <a:rPr lang="en-US" sz="2400" dirty="0" err="1" smtClean="0">
                <a:solidFill>
                  <a:schemeClr val="bg1"/>
                </a:solidFill>
                <a:latin typeface="Fjalla one"/>
              </a:rPr>
              <a:t>Hình</a:t>
            </a:r>
            <a:r>
              <a:rPr lang="en-US" sz="2400" dirty="0" smtClean="0">
                <a:solidFill>
                  <a:schemeClr val="bg1"/>
                </a:solidFill>
                <a:latin typeface="Fjalla one"/>
              </a:rPr>
              <a:t> </a:t>
            </a:r>
            <a:r>
              <a:rPr lang="en-US" sz="2400" dirty="0" err="1" smtClean="0">
                <a:solidFill>
                  <a:schemeClr val="bg1"/>
                </a:solidFill>
                <a:latin typeface="Fjalla one"/>
              </a:rPr>
              <a:t>Đăng</a:t>
            </a:r>
            <a:r>
              <a:rPr lang="en-US" sz="2400" dirty="0" smtClean="0">
                <a:solidFill>
                  <a:schemeClr val="bg1"/>
                </a:solidFill>
                <a:latin typeface="Fjalla one"/>
              </a:rPr>
              <a:t> </a:t>
            </a:r>
            <a:r>
              <a:rPr lang="en-US" sz="2400" dirty="0" err="1" smtClean="0">
                <a:solidFill>
                  <a:schemeClr val="bg1"/>
                </a:solidFill>
                <a:latin typeface="Fjalla one"/>
              </a:rPr>
              <a:t>Nhập</a:t>
            </a:r>
            <a:endParaRPr lang="en-US" sz="2400" dirty="0">
              <a:solidFill>
                <a:schemeClr val="bg1"/>
              </a:solidFill>
              <a:latin typeface="Fjalla one"/>
            </a:endParaRPr>
          </a:p>
        </p:txBody>
      </p:sp>
      <p:pic>
        <p:nvPicPr>
          <p:cNvPr id="4" name="Picture 3" descr="Graphical user interface, application&#10;&#10;Description automatically generated"/>
          <p:cNvPicPr/>
          <p:nvPr/>
        </p:nvPicPr>
        <p:blipFill>
          <a:blip r:embed="rId2"/>
          <a:stretch>
            <a:fillRect/>
          </a:stretch>
        </p:blipFill>
        <p:spPr>
          <a:xfrm>
            <a:off x="1298714" y="775583"/>
            <a:ext cx="6586827" cy="3909060"/>
          </a:xfrm>
          <a:prstGeom prst="rect">
            <a:avLst/>
          </a:prstGeom>
        </p:spPr>
      </p:pic>
    </p:spTree>
    <p:extLst>
      <p:ext uri="{BB962C8B-B14F-4D97-AF65-F5344CB8AC3E}">
        <p14:creationId xmlns:p14="http://schemas.microsoft.com/office/powerpoint/2010/main" val="19757390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8714" y="192157"/>
            <a:ext cx="6480313" cy="461665"/>
          </a:xfrm>
          <a:prstGeom prst="rect">
            <a:avLst/>
          </a:prstGeom>
          <a:noFill/>
        </p:spPr>
        <p:txBody>
          <a:bodyPr wrap="square" rtlCol="0">
            <a:spAutoFit/>
          </a:bodyPr>
          <a:lstStyle/>
          <a:p>
            <a:pPr algn="ctr"/>
            <a:r>
              <a:rPr lang="en-US" sz="2400" dirty="0" err="1" smtClean="0">
                <a:solidFill>
                  <a:schemeClr val="bg1"/>
                </a:solidFill>
                <a:latin typeface="Fjalla one"/>
              </a:rPr>
              <a:t>Màn</a:t>
            </a:r>
            <a:r>
              <a:rPr lang="en-US" sz="2400" dirty="0" smtClean="0">
                <a:solidFill>
                  <a:schemeClr val="bg1"/>
                </a:solidFill>
                <a:latin typeface="Fjalla one"/>
              </a:rPr>
              <a:t> </a:t>
            </a:r>
            <a:r>
              <a:rPr lang="en-US" sz="2400" dirty="0" err="1" smtClean="0">
                <a:solidFill>
                  <a:schemeClr val="bg1"/>
                </a:solidFill>
                <a:latin typeface="Fjalla one"/>
              </a:rPr>
              <a:t>Hình</a:t>
            </a:r>
            <a:r>
              <a:rPr lang="en-US" sz="2400" dirty="0" smtClean="0">
                <a:solidFill>
                  <a:schemeClr val="bg1"/>
                </a:solidFill>
                <a:latin typeface="Fjalla one"/>
              </a:rPr>
              <a:t> </a:t>
            </a:r>
            <a:r>
              <a:rPr lang="en-US" sz="2400" dirty="0" err="1" smtClean="0">
                <a:solidFill>
                  <a:schemeClr val="bg1"/>
                </a:solidFill>
                <a:latin typeface="Fjalla one"/>
              </a:rPr>
              <a:t>Giao</a:t>
            </a:r>
            <a:r>
              <a:rPr lang="en-US" sz="2400" dirty="0" smtClean="0">
                <a:solidFill>
                  <a:schemeClr val="bg1"/>
                </a:solidFill>
                <a:latin typeface="Fjalla one"/>
              </a:rPr>
              <a:t> </a:t>
            </a:r>
            <a:r>
              <a:rPr lang="en-US" sz="2400" dirty="0" err="1" smtClean="0">
                <a:solidFill>
                  <a:schemeClr val="bg1"/>
                </a:solidFill>
                <a:latin typeface="Fjalla one"/>
              </a:rPr>
              <a:t>Diện</a:t>
            </a:r>
            <a:r>
              <a:rPr lang="en-US" sz="2400" dirty="0" smtClean="0">
                <a:solidFill>
                  <a:schemeClr val="bg1"/>
                </a:solidFill>
                <a:latin typeface="Fjalla one"/>
              </a:rPr>
              <a:t> </a:t>
            </a:r>
            <a:r>
              <a:rPr lang="en-US" sz="2400" dirty="0" err="1" smtClean="0">
                <a:solidFill>
                  <a:schemeClr val="bg1"/>
                </a:solidFill>
                <a:latin typeface="Fjalla one"/>
              </a:rPr>
              <a:t>Chính</a:t>
            </a:r>
            <a:endParaRPr lang="en-US" sz="2400" dirty="0">
              <a:solidFill>
                <a:schemeClr val="bg1"/>
              </a:solidFill>
              <a:latin typeface="Fjalla one"/>
            </a:endParaRPr>
          </a:p>
        </p:txBody>
      </p:sp>
      <p:pic>
        <p:nvPicPr>
          <p:cNvPr id="5" name="Picture 4"/>
          <p:cNvPicPr/>
          <p:nvPr/>
        </p:nvPicPr>
        <p:blipFill>
          <a:blip r:embed="rId2"/>
          <a:stretch>
            <a:fillRect/>
          </a:stretch>
        </p:blipFill>
        <p:spPr>
          <a:xfrm>
            <a:off x="1129748" y="940641"/>
            <a:ext cx="6818243" cy="3823516"/>
          </a:xfrm>
          <a:prstGeom prst="rect">
            <a:avLst/>
          </a:prstGeom>
        </p:spPr>
      </p:pic>
    </p:spTree>
    <p:extLst>
      <p:ext uri="{BB962C8B-B14F-4D97-AF65-F5344CB8AC3E}">
        <p14:creationId xmlns:p14="http://schemas.microsoft.com/office/powerpoint/2010/main" val="2500032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8714" y="192157"/>
            <a:ext cx="6480313" cy="461665"/>
          </a:xfrm>
          <a:prstGeom prst="rect">
            <a:avLst/>
          </a:prstGeom>
          <a:noFill/>
        </p:spPr>
        <p:txBody>
          <a:bodyPr wrap="square" rtlCol="0">
            <a:spAutoFit/>
          </a:bodyPr>
          <a:lstStyle/>
          <a:p>
            <a:pPr algn="ctr"/>
            <a:r>
              <a:rPr lang="en-US" sz="2400" dirty="0" err="1" smtClean="0">
                <a:solidFill>
                  <a:schemeClr val="bg1"/>
                </a:solidFill>
                <a:latin typeface="Fjalla one"/>
              </a:rPr>
              <a:t>Màn</a:t>
            </a:r>
            <a:r>
              <a:rPr lang="en-US" sz="2400" dirty="0" smtClean="0">
                <a:solidFill>
                  <a:schemeClr val="bg1"/>
                </a:solidFill>
                <a:latin typeface="Fjalla one"/>
              </a:rPr>
              <a:t> </a:t>
            </a:r>
            <a:r>
              <a:rPr lang="en-US" sz="2400" dirty="0" err="1" smtClean="0">
                <a:solidFill>
                  <a:schemeClr val="bg1"/>
                </a:solidFill>
                <a:latin typeface="Fjalla one"/>
              </a:rPr>
              <a:t>Hình</a:t>
            </a:r>
            <a:r>
              <a:rPr lang="en-US" sz="2400" dirty="0" smtClean="0">
                <a:solidFill>
                  <a:schemeClr val="bg1"/>
                </a:solidFill>
                <a:latin typeface="Fjalla one"/>
              </a:rPr>
              <a:t> </a:t>
            </a:r>
            <a:r>
              <a:rPr lang="en-US" sz="2400" dirty="0" err="1" smtClean="0">
                <a:solidFill>
                  <a:schemeClr val="bg1"/>
                </a:solidFill>
                <a:latin typeface="Fjalla one"/>
              </a:rPr>
              <a:t>Giao</a:t>
            </a:r>
            <a:r>
              <a:rPr lang="en-US" sz="2400" dirty="0" smtClean="0">
                <a:solidFill>
                  <a:schemeClr val="bg1"/>
                </a:solidFill>
                <a:latin typeface="Fjalla one"/>
              </a:rPr>
              <a:t> </a:t>
            </a:r>
            <a:r>
              <a:rPr lang="en-US" sz="2400" dirty="0" err="1" smtClean="0">
                <a:solidFill>
                  <a:schemeClr val="bg1"/>
                </a:solidFill>
                <a:latin typeface="Fjalla one"/>
              </a:rPr>
              <a:t>Diện</a:t>
            </a:r>
            <a:r>
              <a:rPr lang="en-US" sz="2400" dirty="0" smtClean="0">
                <a:solidFill>
                  <a:schemeClr val="bg1"/>
                </a:solidFill>
                <a:latin typeface="Fjalla one"/>
              </a:rPr>
              <a:t> </a:t>
            </a:r>
            <a:r>
              <a:rPr lang="en-US" sz="2400" dirty="0" err="1" smtClean="0">
                <a:solidFill>
                  <a:schemeClr val="bg1"/>
                </a:solidFill>
                <a:latin typeface="Fjalla one"/>
              </a:rPr>
              <a:t>Quản</a:t>
            </a:r>
            <a:r>
              <a:rPr lang="en-US" sz="2400" dirty="0" smtClean="0">
                <a:solidFill>
                  <a:schemeClr val="bg1"/>
                </a:solidFill>
                <a:latin typeface="Fjalla one"/>
              </a:rPr>
              <a:t> </a:t>
            </a:r>
            <a:r>
              <a:rPr lang="en-US" sz="2400" dirty="0" err="1" smtClean="0">
                <a:solidFill>
                  <a:schemeClr val="bg1"/>
                </a:solidFill>
                <a:latin typeface="Fjalla one"/>
              </a:rPr>
              <a:t>Lí</a:t>
            </a:r>
            <a:r>
              <a:rPr lang="en-US" sz="2400" dirty="0" smtClean="0">
                <a:solidFill>
                  <a:schemeClr val="bg1"/>
                </a:solidFill>
                <a:latin typeface="Fjalla one"/>
              </a:rPr>
              <a:t> </a:t>
            </a:r>
            <a:r>
              <a:rPr lang="en-US" sz="2400" dirty="0" err="1" smtClean="0">
                <a:solidFill>
                  <a:schemeClr val="bg1"/>
                </a:solidFill>
                <a:latin typeface="Fjalla one"/>
              </a:rPr>
              <a:t>Sản</a:t>
            </a:r>
            <a:r>
              <a:rPr lang="en-US" sz="2400" dirty="0" smtClean="0">
                <a:solidFill>
                  <a:schemeClr val="bg1"/>
                </a:solidFill>
                <a:latin typeface="Fjalla one"/>
              </a:rPr>
              <a:t> </a:t>
            </a:r>
            <a:r>
              <a:rPr lang="en-US" sz="2400" dirty="0" err="1" smtClean="0">
                <a:solidFill>
                  <a:schemeClr val="bg1"/>
                </a:solidFill>
                <a:latin typeface="Fjalla one"/>
              </a:rPr>
              <a:t>Phẩm</a:t>
            </a:r>
            <a:endParaRPr lang="en-US" sz="2400" dirty="0">
              <a:solidFill>
                <a:schemeClr val="bg1"/>
              </a:solidFill>
              <a:latin typeface="Fjalla one"/>
            </a:endParaRPr>
          </a:p>
        </p:txBody>
      </p:sp>
      <p:pic>
        <p:nvPicPr>
          <p:cNvPr id="4" name="Picture 3" descr="Graphical user interface, text, application, email&#10;&#10;Description automatically generated"/>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4854" y="883588"/>
            <a:ext cx="6728032" cy="3688411"/>
          </a:xfrm>
          <a:prstGeom prst="rect">
            <a:avLst/>
          </a:prstGeom>
          <a:noFill/>
          <a:ln>
            <a:noFill/>
          </a:ln>
        </p:spPr>
      </p:pic>
    </p:spTree>
    <p:extLst>
      <p:ext uri="{BB962C8B-B14F-4D97-AF65-F5344CB8AC3E}">
        <p14:creationId xmlns:p14="http://schemas.microsoft.com/office/powerpoint/2010/main" val="35134866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2331" y="152401"/>
            <a:ext cx="6480313" cy="461665"/>
          </a:xfrm>
          <a:prstGeom prst="rect">
            <a:avLst/>
          </a:prstGeom>
          <a:noFill/>
        </p:spPr>
        <p:txBody>
          <a:bodyPr wrap="square" rtlCol="0">
            <a:spAutoFit/>
          </a:bodyPr>
          <a:lstStyle/>
          <a:p>
            <a:pPr algn="ctr"/>
            <a:r>
              <a:rPr lang="en-US" sz="2400" dirty="0" err="1" smtClean="0">
                <a:solidFill>
                  <a:schemeClr val="bg1"/>
                </a:solidFill>
                <a:latin typeface="Fjalla one"/>
              </a:rPr>
              <a:t>Màn</a:t>
            </a:r>
            <a:r>
              <a:rPr lang="en-US" sz="2400" dirty="0" smtClean="0">
                <a:solidFill>
                  <a:schemeClr val="bg1"/>
                </a:solidFill>
                <a:latin typeface="Fjalla one"/>
              </a:rPr>
              <a:t> </a:t>
            </a:r>
            <a:r>
              <a:rPr lang="en-US" sz="2400" dirty="0" err="1" smtClean="0">
                <a:solidFill>
                  <a:schemeClr val="bg1"/>
                </a:solidFill>
                <a:latin typeface="Fjalla one"/>
              </a:rPr>
              <a:t>Hình</a:t>
            </a:r>
            <a:r>
              <a:rPr lang="en-US" sz="2400" dirty="0" smtClean="0">
                <a:solidFill>
                  <a:schemeClr val="bg1"/>
                </a:solidFill>
                <a:latin typeface="Fjalla one"/>
              </a:rPr>
              <a:t> </a:t>
            </a:r>
            <a:r>
              <a:rPr lang="en-US" sz="2400" dirty="0" err="1" smtClean="0">
                <a:solidFill>
                  <a:schemeClr val="bg1"/>
                </a:solidFill>
                <a:latin typeface="Fjalla one"/>
              </a:rPr>
              <a:t>Giao</a:t>
            </a:r>
            <a:r>
              <a:rPr lang="en-US" sz="2400" dirty="0" smtClean="0">
                <a:solidFill>
                  <a:schemeClr val="bg1"/>
                </a:solidFill>
                <a:latin typeface="Fjalla one"/>
              </a:rPr>
              <a:t> </a:t>
            </a:r>
            <a:r>
              <a:rPr lang="en-US" sz="2400" dirty="0" err="1" smtClean="0">
                <a:solidFill>
                  <a:schemeClr val="bg1"/>
                </a:solidFill>
                <a:latin typeface="Fjalla one"/>
              </a:rPr>
              <a:t>Diện</a:t>
            </a:r>
            <a:r>
              <a:rPr lang="en-US" sz="2400" dirty="0">
                <a:solidFill>
                  <a:schemeClr val="bg1"/>
                </a:solidFill>
                <a:latin typeface="Fjalla one"/>
              </a:rPr>
              <a:t> </a:t>
            </a:r>
            <a:r>
              <a:rPr lang="en-US" sz="2400" dirty="0" err="1" smtClean="0">
                <a:solidFill>
                  <a:schemeClr val="bg1"/>
                </a:solidFill>
                <a:latin typeface="Fjalla one"/>
              </a:rPr>
              <a:t>Quản</a:t>
            </a:r>
            <a:r>
              <a:rPr lang="en-US" sz="2400" dirty="0" smtClean="0">
                <a:solidFill>
                  <a:schemeClr val="bg1"/>
                </a:solidFill>
                <a:latin typeface="Fjalla one"/>
              </a:rPr>
              <a:t> </a:t>
            </a:r>
            <a:r>
              <a:rPr lang="en-US" sz="2400" dirty="0" err="1" smtClean="0">
                <a:solidFill>
                  <a:schemeClr val="bg1"/>
                </a:solidFill>
                <a:latin typeface="Fjalla one"/>
              </a:rPr>
              <a:t>Lí</a:t>
            </a:r>
            <a:r>
              <a:rPr lang="en-US" sz="2400" dirty="0">
                <a:solidFill>
                  <a:schemeClr val="bg1"/>
                </a:solidFill>
                <a:latin typeface="Fjalla one"/>
              </a:rPr>
              <a:t> </a:t>
            </a:r>
            <a:r>
              <a:rPr lang="en-US" sz="2400" dirty="0" err="1" smtClean="0">
                <a:solidFill>
                  <a:schemeClr val="bg1"/>
                </a:solidFill>
                <a:latin typeface="Fjalla one"/>
              </a:rPr>
              <a:t>Hóa</a:t>
            </a:r>
            <a:r>
              <a:rPr lang="en-US" sz="2400" dirty="0" smtClean="0">
                <a:solidFill>
                  <a:schemeClr val="bg1"/>
                </a:solidFill>
                <a:latin typeface="Fjalla one"/>
              </a:rPr>
              <a:t> </a:t>
            </a:r>
            <a:r>
              <a:rPr lang="en-US" sz="2400" dirty="0" err="1" smtClean="0">
                <a:solidFill>
                  <a:schemeClr val="bg1"/>
                </a:solidFill>
                <a:latin typeface="Fjalla one"/>
              </a:rPr>
              <a:t>Đơn</a:t>
            </a:r>
            <a:endParaRPr lang="en-US" sz="2400" dirty="0">
              <a:solidFill>
                <a:schemeClr val="bg1"/>
              </a:solidFill>
              <a:latin typeface="Fjalla one"/>
            </a:endParaRPr>
          </a:p>
        </p:txBody>
      </p:sp>
      <p:pic>
        <p:nvPicPr>
          <p:cNvPr id="5" name="Picture 4" descr="Graphical user interface&#10;&#10;Description automatically generated"/>
          <p:cNvPicPr/>
          <p:nvPr/>
        </p:nvPicPr>
        <p:blipFill>
          <a:blip r:embed="rId2"/>
          <a:stretch>
            <a:fillRect/>
          </a:stretch>
        </p:blipFill>
        <p:spPr>
          <a:xfrm>
            <a:off x="1084124" y="882912"/>
            <a:ext cx="7019580" cy="3775227"/>
          </a:xfrm>
          <a:prstGeom prst="rect">
            <a:avLst/>
          </a:prstGeom>
        </p:spPr>
      </p:pic>
    </p:spTree>
    <p:extLst>
      <p:ext uri="{BB962C8B-B14F-4D97-AF65-F5344CB8AC3E}">
        <p14:creationId xmlns:p14="http://schemas.microsoft.com/office/powerpoint/2010/main" val="8466013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8714" y="192157"/>
            <a:ext cx="6480313" cy="461665"/>
          </a:xfrm>
          <a:prstGeom prst="rect">
            <a:avLst/>
          </a:prstGeom>
          <a:noFill/>
        </p:spPr>
        <p:txBody>
          <a:bodyPr wrap="square" rtlCol="0">
            <a:spAutoFit/>
          </a:bodyPr>
          <a:lstStyle/>
          <a:p>
            <a:pPr algn="ctr"/>
            <a:r>
              <a:rPr lang="en-US" sz="2400" dirty="0" err="1" smtClean="0">
                <a:solidFill>
                  <a:schemeClr val="bg1"/>
                </a:solidFill>
                <a:latin typeface="Fjalla one"/>
              </a:rPr>
              <a:t>Màn</a:t>
            </a:r>
            <a:r>
              <a:rPr lang="en-US" sz="2400" dirty="0" smtClean="0">
                <a:solidFill>
                  <a:schemeClr val="bg1"/>
                </a:solidFill>
                <a:latin typeface="Fjalla one"/>
              </a:rPr>
              <a:t> </a:t>
            </a:r>
            <a:r>
              <a:rPr lang="en-US" sz="2400" dirty="0" err="1" smtClean="0">
                <a:solidFill>
                  <a:schemeClr val="bg1"/>
                </a:solidFill>
                <a:latin typeface="Fjalla one"/>
              </a:rPr>
              <a:t>Hình</a:t>
            </a:r>
            <a:r>
              <a:rPr lang="en-US" sz="2400" dirty="0" smtClean="0">
                <a:solidFill>
                  <a:schemeClr val="bg1"/>
                </a:solidFill>
                <a:latin typeface="Fjalla one"/>
              </a:rPr>
              <a:t> </a:t>
            </a:r>
            <a:r>
              <a:rPr lang="en-US" sz="2400" dirty="0" err="1" smtClean="0">
                <a:solidFill>
                  <a:schemeClr val="bg1"/>
                </a:solidFill>
                <a:latin typeface="Fjalla one"/>
              </a:rPr>
              <a:t>Giao</a:t>
            </a:r>
            <a:r>
              <a:rPr lang="en-US" sz="2400" dirty="0" smtClean="0">
                <a:solidFill>
                  <a:schemeClr val="bg1"/>
                </a:solidFill>
                <a:latin typeface="Fjalla one"/>
              </a:rPr>
              <a:t> </a:t>
            </a:r>
            <a:r>
              <a:rPr lang="en-US" sz="2400" dirty="0" err="1" smtClean="0">
                <a:solidFill>
                  <a:schemeClr val="bg1"/>
                </a:solidFill>
                <a:latin typeface="Fjalla one"/>
              </a:rPr>
              <a:t>Diện</a:t>
            </a:r>
            <a:r>
              <a:rPr lang="en-US" sz="2400" dirty="0">
                <a:solidFill>
                  <a:schemeClr val="bg1"/>
                </a:solidFill>
                <a:latin typeface="Fjalla one"/>
              </a:rPr>
              <a:t> </a:t>
            </a:r>
            <a:r>
              <a:rPr lang="en-US" sz="2400" dirty="0" err="1" smtClean="0">
                <a:solidFill>
                  <a:schemeClr val="bg1"/>
                </a:solidFill>
                <a:latin typeface="Fjalla one"/>
              </a:rPr>
              <a:t>Quản</a:t>
            </a:r>
            <a:r>
              <a:rPr lang="en-US" sz="2400" dirty="0" smtClean="0">
                <a:solidFill>
                  <a:schemeClr val="bg1"/>
                </a:solidFill>
                <a:latin typeface="Fjalla one"/>
              </a:rPr>
              <a:t> </a:t>
            </a:r>
            <a:r>
              <a:rPr lang="en-US" sz="2400" dirty="0" err="1" smtClean="0">
                <a:solidFill>
                  <a:schemeClr val="bg1"/>
                </a:solidFill>
                <a:latin typeface="Fjalla one"/>
              </a:rPr>
              <a:t>Lí</a:t>
            </a:r>
            <a:r>
              <a:rPr lang="en-US" sz="2400" dirty="0" smtClean="0">
                <a:solidFill>
                  <a:schemeClr val="bg1"/>
                </a:solidFill>
                <a:latin typeface="Fjalla one"/>
              </a:rPr>
              <a:t> </a:t>
            </a:r>
            <a:r>
              <a:rPr lang="en-US" sz="2400" dirty="0" err="1" smtClean="0">
                <a:solidFill>
                  <a:schemeClr val="bg1"/>
                </a:solidFill>
                <a:latin typeface="Fjalla one"/>
              </a:rPr>
              <a:t>Thống</a:t>
            </a:r>
            <a:r>
              <a:rPr lang="en-US" sz="2400" dirty="0" smtClean="0">
                <a:solidFill>
                  <a:schemeClr val="bg1"/>
                </a:solidFill>
                <a:latin typeface="Fjalla one"/>
              </a:rPr>
              <a:t> </a:t>
            </a:r>
            <a:r>
              <a:rPr lang="en-US" sz="2400" dirty="0" err="1" smtClean="0">
                <a:solidFill>
                  <a:schemeClr val="bg1"/>
                </a:solidFill>
                <a:latin typeface="Fjalla one"/>
              </a:rPr>
              <a:t>Kê</a:t>
            </a:r>
            <a:endParaRPr lang="en-US" sz="2400" dirty="0">
              <a:solidFill>
                <a:schemeClr val="bg1"/>
              </a:solidFill>
              <a:latin typeface="Fjalla one"/>
            </a:endParaRPr>
          </a:p>
        </p:txBody>
      </p:sp>
      <p:pic>
        <p:nvPicPr>
          <p:cNvPr id="2" name="Picture 1"/>
          <p:cNvPicPr>
            <a:picLocks noChangeAspect="1"/>
          </p:cNvPicPr>
          <p:nvPr/>
        </p:nvPicPr>
        <p:blipFill>
          <a:blip r:embed="rId2"/>
          <a:stretch>
            <a:fillRect/>
          </a:stretch>
        </p:blipFill>
        <p:spPr>
          <a:xfrm>
            <a:off x="1081576" y="977220"/>
            <a:ext cx="7255642" cy="3896129"/>
          </a:xfrm>
          <a:prstGeom prst="rect">
            <a:avLst/>
          </a:prstGeom>
        </p:spPr>
      </p:pic>
    </p:spTree>
    <p:extLst>
      <p:ext uri="{BB962C8B-B14F-4D97-AF65-F5344CB8AC3E}">
        <p14:creationId xmlns:p14="http://schemas.microsoft.com/office/powerpoint/2010/main" val="3637369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F25ABC"/>
                </a:solidFill>
              </a:rPr>
              <a:t>05</a:t>
            </a:r>
            <a:endParaRPr dirty="0">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latin typeface="Times New Roman" panose="02020603050405020304" pitchFamily="18" charset="0"/>
                <a:cs typeface="Times New Roman" panose="02020603050405020304" pitchFamily="18" charset="0"/>
              </a:rPr>
              <a:t>Phần</a:t>
            </a:r>
            <a:r>
              <a:rPr lang="en-US" dirty="0" smtClean="0">
                <a:latin typeface="Times New Roman" panose="02020603050405020304" pitchFamily="18" charset="0"/>
                <a:cs typeface="Times New Roman" panose="02020603050405020304" pitchFamily="18" charset="0"/>
              </a:rPr>
              <a:t> Demo </a:t>
            </a:r>
            <a:r>
              <a:rPr lang="en-US" dirty="0" err="1">
                <a:latin typeface="Times New Roman" panose="02020603050405020304" pitchFamily="18" charset="0"/>
                <a:cs typeface="Times New Roman" panose="02020603050405020304" pitchFamily="18" charset="0"/>
              </a:rPr>
              <a:t>V</a:t>
            </a:r>
            <a:r>
              <a:rPr lang="en-US" dirty="0" err="1" smtClean="0">
                <a:latin typeface="Times New Roman" panose="02020603050405020304" pitchFamily="18" charset="0"/>
                <a:cs typeface="Times New Roman" panose="02020603050405020304" pitchFamily="18" charset="0"/>
              </a:rPr>
              <a:t>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Kiểm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Thử</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59320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a:off x="847950" y="1075575"/>
            <a:ext cx="17868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solidFill>
              </a:rPr>
              <a:t>01</a:t>
            </a:r>
            <a:endParaRPr dirty="0">
              <a:solidFill>
                <a:schemeClr val="accent2"/>
              </a:solidFill>
            </a:endParaRPr>
          </a:p>
        </p:txBody>
      </p:sp>
      <p:sp>
        <p:nvSpPr>
          <p:cNvPr id="157" name="Google Shape;157;p34"/>
          <p:cNvSpPr txBox="1">
            <a:spLocks noGrp="1"/>
          </p:cNvSpPr>
          <p:nvPr>
            <p:ph type="title" idx="3"/>
          </p:nvPr>
        </p:nvSpPr>
        <p:spPr>
          <a:xfrm>
            <a:off x="2709975" y="1075575"/>
            <a:ext cx="17868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solidFill>
              </a:rPr>
              <a:t>02</a:t>
            </a:r>
            <a:endParaRPr dirty="0">
              <a:solidFill>
                <a:schemeClr val="accent2"/>
              </a:solidFill>
            </a:endParaRPr>
          </a:p>
        </p:txBody>
      </p:sp>
      <p:sp>
        <p:nvSpPr>
          <p:cNvPr id="159" name="Google Shape;159;p34"/>
          <p:cNvSpPr txBox="1">
            <a:spLocks noGrp="1"/>
          </p:cNvSpPr>
          <p:nvPr>
            <p:ph type="title" idx="5"/>
          </p:nvPr>
        </p:nvSpPr>
        <p:spPr>
          <a:xfrm>
            <a:off x="4647225" y="1075575"/>
            <a:ext cx="17868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2"/>
                </a:solidFill>
              </a:rPr>
              <a:t>03</a:t>
            </a:r>
            <a:endParaRPr>
              <a:solidFill>
                <a:schemeClr val="accent2"/>
              </a:solidFill>
            </a:endParaRPr>
          </a:p>
        </p:txBody>
      </p:sp>
      <p:sp>
        <p:nvSpPr>
          <p:cNvPr id="161" name="Google Shape;161;p34"/>
          <p:cNvSpPr txBox="1">
            <a:spLocks noGrp="1"/>
          </p:cNvSpPr>
          <p:nvPr>
            <p:ph type="title" idx="7"/>
          </p:nvPr>
        </p:nvSpPr>
        <p:spPr>
          <a:xfrm>
            <a:off x="6584475" y="1075575"/>
            <a:ext cx="17868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solidFill>
              </a:rPr>
              <a:t>04</a:t>
            </a:r>
            <a:endParaRPr dirty="0">
              <a:solidFill>
                <a:schemeClr val="accent2"/>
              </a:solidFill>
            </a:endParaRPr>
          </a:p>
        </p:txBody>
      </p:sp>
      <p:sp>
        <p:nvSpPr>
          <p:cNvPr id="162" name="Google Shape;162;p34"/>
          <p:cNvSpPr txBox="1">
            <a:spLocks noGrp="1"/>
          </p:cNvSpPr>
          <p:nvPr>
            <p:ph type="subTitle" idx="8"/>
          </p:nvPr>
        </p:nvSpPr>
        <p:spPr>
          <a:xfrm>
            <a:off x="696812" y="1996125"/>
            <a:ext cx="1786800" cy="6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latin typeface="Times New Roman" panose="02020603050405020304" pitchFamily="18" charset="0"/>
                <a:cs typeface="Times New Roman" panose="02020603050405020304" pitchFamily="18" charset="0"/>
              </a:rPr>
              <a:t>Phần Giới T</a:t>
            </a:r>
            <a:r>
              <a:rPr lang="en-US" sz="2000" dirty="0" err="1" smtClean="0">
                <a:latin typeface="Times New Roman" panose="02020603050405020304" pitchFamily="18" charset="0"/>
                <a:cs typeface="Times New Roman" panose="02020603050405020304" pitchFamily="18" charset="0"/>
              </a:rPr>
              <a:t>hiệu</a:t>
            </a:r>
            <a:endParaRPr sz="2000" dirty="0">
              <a:latin typeface="Times New Roman" panose="02020603050405020304" pitchFamily="18" charset="0"/>
              <a:cs typeface="Times New Roman" panose="02020603050405020304" pitchFamily="18" charset="0"/>
            </a:endParaRPr>
          </a:p>
        </p:txBody>
      </p:sp>
      <p:sp>
        <p:nvSpPr>
          <p:cNvPr id="163" name="Google Shape;163;p34"/>
          <p:cNvSpPr txBox="1">
            <a:spLocks noGrp="1"/>
          </p:cNvSpPr>
          <p:nvPr>
            <p:ph type="subTitle" idx="9"/>
          </p:nvPr>
        </p:nvSpPr>
        <p:spPr>
          <a:xfrm>
            <a:off x="2709975" y="2003462"/>
            <a:ext cx="1786800" cy="6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latin typeface="Times New Roman" panose="02020603050405020304" pitchFamily="18" charset="0"/>
                <a:cs typeface="Times New Roman" panose="02020603050405020304" pitchFamily="18" charset="0"/>
              </a:rPr>
              <a:t>Phần Chức Năng</a:t>
            </a:r>
            <a:endParaRPr sz="2000" dirty="0">
              <a:latin typeface="Times New Roman" panose="02020603050405020304" pitchFamily="18" charset="0"/>
              <a:cs typeface="Times New Roman" panose="02020603050405020304" pitchFamily="18" charset="0"/>
            </a:endParaRPr>
          </a:p>
        </p:txBody>
      </p:sp>
      <p:sp>
        <p:nvSpPr>
          <p:cNvPr id="164" name="Google Shape;164;p34"/>
          <p:cNvSpPr txBox="1">
            <a:spLocks noGrp="1"/>
          </p:cNvSpPr>
          <p:nvPr>
            <p:ph type="subTitle" idx="13"/>
          </p:nvPr>
        </p:nvSpPr>
        <p:spPr>
          <a:xfrm>
            <a:off x="4720112" y="1998075"/>
            <a:ext cx="1786800" cy="6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latin typeface="Times New Roman" panose="02020603050405020304" pitchFamily="18" charset="0"/>
                <a:cs typeface="Times New Roman" panose="02020603050405020304" pitchFamily="18" charset="0"/>
              </a:rPr>
              <a:t>Phần Thiết </a:t>
            </a:r>
          </a:p>
          <a:p>
            <a:pPr marL="0" lvl="0" indent="0" algn="ctr" rtl="0">
              <a:spcBef>
                <a:spcPts val="0"/>
              </a:spcBef>
              <a:spcAft>
                <a:spcPts val="0"/>
              </a:spcAft>
              <a:buNone/>
            </a:pPr>
            <a:r>
              <a:rPr lang="en" sz="2000" dirty="0" smtClean="0">
                <a:latin typeface="Times New Roman" panose="02020603050405020304" pitchFamily="18" charset="0"/>
                <a:cs typeface="Times New Roman" panose="02020603050405020304" pitchFamily="18" charset="0"/>
              </a:rPr>
              <a:t>Kế Hệ Thống</a:t>
            </a:r>
          </a:p>
        </p:txBody>
      </p:sp>
      <p:sp>
        <p:nvSpPr>
          <p:cNvPr id="165" name="Google Shape;165;p34"/>
          <p:cNvSpPr txBox="1">
            <a:spLocks noGrp="1"/>
          </p:cNvSpPr>
          <p:nvPr>
            <p:ph type="subTitle" idx="14"/>
          </p:nvPr>
        </p:nvSpPr>
        <p:spPr>
          <a:xfrm>
            <a:off x="6730249" y="1996125"/>
            <a:ext cx="1786800" cy="6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Thiết</a:t>
            </a:r>
            <a:endParaRPr lang="en-US" sz="2000" dirty="0" smtClean="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US" sz="2000" dirty="0" err="1" smtClean="0">
                <a:latin typeface="Times New Roman" panose="02020603050405020304" pitchFamily="18" charset="0"/>
                <a:cs typeface="Times New Roman" panose="02020603050405020304" pitchFamily="18" charset="0"/>
              </a:rPr>
              <a:t>Kế</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Màn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Hình</a:t>
            </a:r>
            <a:endParaRPr sz="2000" dirty="0">
              <a:latin typeface="Times New Roman" panose="02020603050405020304" pitchFamily="18" charset="0"/>
              <a:cs typeface="Times New Roman" panose="02020603050405020304" pitchFamily="18" charset="0"/>
            </a:endParaRPr>
          </a:p>
        </p:txBody>
      </p:sp>
      <p:sp>
        <p:nvSpPr>
          <p:cNvPr id="10" name="Google Shape;154;p34"/>
          <p:cNvSpPr txBox="1">
            <a:spLocks/>
          </p:cNvSpPr>
          <p:nvPr/>
        </p:nvSpPr>
        <p:spPr>
          <a:xfrm>
            <a:off x="1816575" y="2816449"/>
            <a:ext cx="1786800" cy="7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Viga"/>
              <a:buNone/>
              <a:defRPr sz="3600" b="0" i="0" u="none" strike="noStrike" cap="none">
                <a:solidFill>
                  <a:schemeClr val="lt1"/>
                </a:solidFill>
                <a:latin typeface="Viga"/>
                <a:ea typeface="Viga"/>
                <a:cs typeface="Viga"/>
                <a:sym typeface="Viga"/>
              </a:defRPr>
            </a:lvl1pPr>
            <a:lvl2pPr marR="0" lvl="1"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9pPr>
          </a:lstStyle>
          <a:p>
            <a:r>
              <a:rPr lang="en" dirty="0" smtClean="0">
                <a:solidFill>
                  <a:schemeClr val="accent2"/>
                </a:solidFill>
              </a:rPr>
              <a:t>05</a:t>
            </a:r>
            <a:endParaRPr lang="en" dirty="0">
              <a:solidFill>
                <a:schemeClr val="accent2"/>
              </a:solidFill>
            </a:endParaRPr>
          </a:p>
        </p:txBody>
      </p:sp>
      <p:sp>
        <p:nvSpPr>
          <p:cNvPr id="11" name="Google Shape;154;p34"/>
          <p:cNvSpPr txBox="1">
            <a:spLocks/>
          </p:cNvSpPr>
          <p:nvPr/>
        </p:nvSpPr>
        <p:spPr>
          <a:xfrm>
            <a:off x="5395142" y="2816449"/>
            <a:ext cx="1786800" cy="7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Viga"/>
              <a:buNone/>
              <a:defRPr sz="3600" b="0" i="0" u="none" strike="noStrike" cap="none">
                <a:solidFill>
                  <a:schemeClr val="lt1"/>
                </a:solidFill>
                <a:latin typeface="Viga"/>
                <a:ea typeface="Viga"/>
                <a:cs typeface="Viga"/>
                <a:sym typeface="Viga"/>
              </a:defRPr>
            </a:lvl1pPr>
            <a:lvl2pPr marR="0" lvl="1"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9pPr>
          </a:lstStyle>
          <a:p>
            <a:r>
              <a:rPr lang="en" dirty="0" smtClean="0">
                <a:solidFill>
                  <a:schemeClr val="accent2"/>
                </a:solidFill>
              </a:rPr>
              <a:t>06</a:t>
            </a:r>
            <a:endParaRPr lang="en" dirty="0">
              <a:solidFill>
                <a:schemeClr val="accent2"/>
              </a:solidFill>
            </a:endParaRPr>
          </a:p>
        </p:txBody>
      </p:sp>
      <p:sp>
        <p:nvSpPr>
          <p:cNvPr id="13" name="Google Shape;162;p34"/>
          <p:cNvSpPr txBox="1">
            <a:spLocks noGrp="1"/>
          </p:cNvSpPr>
          <p:nvPr>
            <p:ph type="subTitle" idx="8"/>
          </p:nvPr>
        </p:nvSpPr>
        <p:spPr>
          <a:xfrm>
            <a:off x="1741350" y="3564049"/>
            <a:ext cx="1786800" cy="6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Demo </a:t>
            </a:r>
            <a:r>
              <a:rPr lang="en-US" sz="2000" dirty="0" err="1" smtClean="0">
                <a:latin typeface="Times New Roman" panose="02020603050405020304" pitchFamily="18" charset="0"/>
                <a:cs typeface="Times New Roman" panose="02020603050405020304" pitchFamily="18" charset="0"/>
              </a:rPr>
              <a:t>và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Kiểm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Thử</a:t>
            </a:r>
            <a:endParaRPr sz="2000" dirty="0">
              <a:latin typeface="Times New Roman" panose="02020603050405020304" pitchFamily="18" charset="0"/>
              <a:cs typeface="Times New Roman" panose="02020603050405020304" pitchFamily="18" charset="0"/>
            </a:endParaRPr>
          </a:p>
        </p:txBody>
      </p:sp>
      <p:sp>
        <p:nvSpPr>
          <p:cNvPr id="14" name="Google Shape;162;p34"/>
          <p:cNvSpPr txBox="1">
            <a:spLocks noGrp="1"/>
          </p:cNvSpPr>
          <p:nvPr>
            <p:ph type="subTitle" idx="8"/>
          </p:nvPr>
        </p:nvSpPr>
        <p:spPr>
          <a:xfrm>
            <a:off x="5395142" y="3559040"/>
            <a:ext cx="1786800" cy="6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smtClean="0">
                <a:latin typeface="Times New Roman" panose="02020603050405020304" pitchFamily="18" charset="0"/>
                <a:cs typeface="Times New Roman" panose="02020603050405020304" pitchFamily="18" charset="0"/>
              </a:rPr>
              <a:t>Phần</a:t>
            </a:r>
            <a:endParaRPr lang="en-US" sz="2000" dirty="0" smtClean="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Tổng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Kết</a:t>
            </a:r>
            <a:endParaRPr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F25ABC"/>
                </a:solidFill>
              </a:rPr>
              <a:t>06</a:t>
            </a:r>
            <a:endParaRPr dirty="0">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latin typeface="Times New Roman" panose="02020603050405020304" pitchFamily="18" charset="0"/>
                <a:cs typeface="Times New Roman" panose="02020603050405020304" pitchFamily="18" charset="0"/>
              </a:rPr>
              <a:t>Phần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Kết</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8289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1800" dirty="0" err="1" smtClean="0">
                <a:latin typeface="Times New Roman" panose="02020603050405020304" pitchFamily="18" charset="0"/>
                <a:cs typeface="Times New Roman" panose="02020603050405020304" pitchFamily="18" charset="0"/>
              </a:rPr>
              <a:t>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lên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kế</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hoạch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xây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dựng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hoàn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thiện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trong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vòng</a:t>
            </a:r>
            <a:r>
              <a:rPr lang="en-US" sz="1800" dirty="0" smtClean="0">
                <a:latin typeface="Times New Roman" panose="02020603050405020304" pitchFamily="18" charset="0"/>
                <a:cs typeface="Times New Roman" panose="02020603050405020304" pitchFamily="18" charset="0"/>
              </a:rPr>
              <a:t> 12 </a:t>
            </a:r>
            <a:r>
              <a:rPr lang="en-US" sz="1800" dirty="0" err="1" smtClean="0">
                <a:latin typeface="Times New Roman" panose="02020603050405020304" pitchFamily="18" charset="0"/>
                <a:cs typeface="Times New Roman" panose="02020603050405020304" pitchFamily="18" charset="0"/>
              </a:rPr>
              <a:t>tuần</a:t>
            </a:r>
            <a:r>
              <a:rPr lang="en-US" sz="1800" dirty="0" smtClean="0">
                <a:latin typeface="Times New Roman" panose="02020603050405020304" pitchFamily="18" charset="0"/>
                <a:cs typeface="Times New Roman" panose="02020603050405020304" pitchFamily="18" charset="0"/>
              </a:rPr>
              <a:t>.</a:t>
            </a:r>
          </a:p>
          <a:p>
            <a:r>
              <a:rPr lang="en-US" sz="1800" dirty="0" err="1" smtClean="0">
                <a:latin typeface="Times New Roman" panose="02020603050405020304" pitchFamily="18" charset="0"/>
                <a:cs typeface="Times New Roman" panose="02020603050405020304" pitchFamily="18" charset="0"/>
              </a:rPr>
              <a:t>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đáp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chức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cần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của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sách</a:t>
            </a:r>
            <a:r>
              <a:rPr lang="en-US" sz="1800" dirty="0" smtClean="0">
                <a:latin typeface="Times New Roman" panose="02020603050405020304" pitchFamily="18" charset="0"/>
                <a:cs typeface="Times New Roman" panose="02020603050405020304" pitchFamily="18" charset="0"/>
              </a:rPr>
              <a:t>.</a:t>
            </a:r>
          </a:p>
          <a:p>
            <a:r>
              <a:rPr lang="en-US" sz="1800" dirty="0" err="1" smtClean="0">
                <a:latin typeface="Times New Roman" panose="02020603050405020304" pitchFamily="18" charset="0"/>
                <a:cs typeface="Times New Roman" panose="02020603050405020304" pitchFamily="18" charset="0"/>
              </a:rPr>
              <a:t>Đáp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yêu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cầu</a:t>
            </a:r>
            <a:r>
              <a:rPr lang="en-US" sz="1800" dirty="0" smtClean="0">
                <a:latin typeface="Times New Roman" panose="02020603050405020304" pitchFamily="18" charset="0"/>
                <a:cs typeface="Times New Roman" panose="02020603050405020304" pitchFamily="18" charset="0"/>
              </a:rPr>
              <a:t> phi </a:t>
            </a:r>
            <a:r>
              <a:rPr lang="en-US" sz="1800" dirty="0" err="1" smtClean="0">
                <a:latin typeface="Times New Roman" panose="02020603050405020304" pitchFamily="18" charset="0"/>
                <a:cs typeface="Times New Roman" panose="02020603050405020304" pitchFamily="18" charset="0"/>
              </a:rPr>
              <a:t>chức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như</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đơn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giản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chính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dễ</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a:t>
            </a:r>
          </a:p>
          <a:p>
            <a:endParaRPr lang="en-US" dirty="0"/>
          </a:p>
        </p:txBody>
      </p:sp>
      <p:sp>
        <p:nvSpPr>
          <p:cNvPr id="3" name="Title 2"/>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47515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1800" dirty="0" err="1" smtClean="0">
                <a:latin typeface="Times New Roman" panose="02020603050405020304" pitchFamily="18" charset="0"/>
                <a:cs typeface="Times New Roman" panose="02020603050405020304" pitchFamily="18" charset="0"/>
              </a:rPr>
              <a:t>Môn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học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giúp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xây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dựng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dựa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trên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yêu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cầu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khách</a:t>
            </a:r>
            <a:r>
              <a:rPr lang="en-US" sz="1800" dirty="0" smtClean="0">
                <a:latin typeface="Times New Roman" panose="02020603050405020304" pitchFamily="18" charset="0"/>
                <a:cs typeface="Times New Roman" panose="02020603050405020304" pitchFamily="18" charset="0"/>
              </a:rPr>
              <a:t> hang</a:t>
            </a:r>
          </a:p>
          <a:p>
            <a:r>
              <a:rPr lang="en-US" sz="1800" dirty="0" err="1" smtClean="0">
                <a:latin typeface="Times New Roman" panose="02020603050405020304" pitchFamily="18" charset="0"/>
                <a:cs typeface="Times New Roman" panose="02020603050405020304" pitchFamily="18" charset="0"/>
              </a:rPr>
              <a:t>Biết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tạo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nền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tảng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cơ</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như</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thập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yêu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cầu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kế</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ứng</a:t>
            </a:r>
            <a:r>
              <a:rPr lang="en-US" sz="1800" dirty="0" smtClean="0">
                <a:latin typeface="Times New Roman" panose="02020603050405020304" pitchFamily="18" charset="0"/>
                <a:cs typeface="Times New Roman" panose="02020603050405020304" pitchFamily="18" charset="0"/>
              </a:rPr>
              <a:t> dung,…</a:t>
            </a:r>
          </a:p>
          <a:p>
            <a:r>
              <a:rPr lang="en-US" sz="1800" dirty="0" err="1" smtClean="0">
                <a:latin typeface="Times New Roman" panose="02020603050405020304" pitchFamily="18" charset="0"/>
                <a:cs typeface="Times New Roman" panose="02020603050405020304" pitchFamily="18" charset="0"/>
              </a:rPr>
              <a:t>Cải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thiện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khả</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lập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trình</a:t>
            </a:r>
            <a:r>
              <a:rPr lang="en-US" sz="1800" dirty="0" smtClean="0">
                <a:latin typeface="Times New Roman" panose="02020603050405020304" pitchFamily="18" charset="0"/>
                <a:cs typeface="Times New Roman" panose="02020603050405020304" pitchFamily="18" charset="0"/>
              </a:rPr>
              <a:t>.</a:t>
            </a:r>
          </a:p>
          <a:p>
            <a:r>
              <a:rPr lang="en-US" sz="1800" dirty="0" err="1" smtClean="0">
                <a:latin typeface="Times New Roman" panose="02020603050405020304" pitchFamily="18" charset="0"/>
                <a:cs typeface="Times New Roman" panose="02020603050405020304" pitchFamily="18" charset="0"/>
              </a:rPr>
              <a:t>Tăng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khả</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việc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nhóm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phối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hợp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giữa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thành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viên</a:t>
            </a:r>
            <a:r>
              <a:rPr lang="en-US" sz="1800" dirty="0" smtClean="0">
                <a:latin typeface="Times New Roman" panose="02020603050405020304" pitchFamily="18" charset="0"/>
                <a:cs typeface="Times New Roman" panose="02020603050405020304" pitchFamily="18" charset="0"/>
              </a:rPr>
              <a:t>.</a:t>
            </a:r>
          </a:p>
          <a:p>
            <a:r>
              <a:rPr lang="en-US" sz="1800" dirty="0" err="1" smtClean="0">
                <a:latin typeface="Times New Roman" panose="02020603050405020304" pitchFamily="18" charset="0"/>
                <a:cs typeface="Times New Roman" panose="02020603050405020304" pitchFamily="18" charset="0"/>
              </a:rPr>
              <a:t>Nắm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cần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thiết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để</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xây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dựng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như</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phát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triển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một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ứng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endParaRPr lang="en-US" sz="1800" dirty="0" smtClean="0">
              <a:latin typeface="Times New Roman" panose="02020603050405020304" pitchFamily="18" charset="0"/>
              <a:cs typeface="Times New Roman" panose="02020603050405020304" pitchFamily="18" charset="0"/>
            </a:endParaRPr>
          </a:p>
          <a:p>
            <a:endParaRPr lang="en-US" dirty="0"/>
          </a:p>
        </p:txBody>
      </p:sp>
      <p:sp>
        <p:nvSpPr>
          <p:cNvPr id="3" name="Title 2"/>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môn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02441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pic>
        <p:nvPicPr>
          <p:cNvPr id="2447" name="Google Shape;2447;p55"/>
          <p:cNvPicPr preferRelativeResize="0"/>
          <p:nvPr/>
        </p:nvPicPr>
        <p:blipFill rotWithShape="1">
          <a:blip r:embed="rId3">
            <a:alphaModFix/>
          </a:blip>
          <a:srcRect l="30273" r="30273"/>
          <a:stretch/>
        </p:blipFill>
        <p:spPr>
          <a:xfrm>
            <a:off x="1377783" y="1286450"/>
            <a:ext cx="1981851" cy="2810351"/>
          </a:xfrm>
          <a:prstGeom prst="rect">
            <a:avLst/>
          </a:prstGeom>
          <a:noFill/>
          <a:ln>
            <a:noFill/>
          </a:ln>
        </p:spPr>
      </p:pic>
      <p:grpSp>
        <p:nvGrpSpPr>
          <p:cNvPr id="2451" name="Google Shape;2451;p55"/>
          <p:cNvGrpSpPr/>
          <p:nvPr/>
        </p:nvGrpSpPr>
        <p:grpSpPr>
          <a:xfrm>
            <a:off x="1203358" y="1082451"/>
            <a:ext cx="2335101" cy="3203872"/>
            <a:chOff x="3779900" y="1733725"/>
            <a:chExt cx="1636950" cy="2245975"/>
          </a:xfrm>
        </p:grpSpPr>
        <p:sp>
          <p:nvSpPr>
            <p:cNvPr id="2452" name="Google Shape;2452;p55"/>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4579775" y="17843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4571325" y="1779300"/>
              <a:ext cx="52125" cy="50175"/>
            </a:xfrm>
            <a:custGeom>
              <a:avLst/>
              <a:gdLst/>
              <a:ahLst/>
              <a:cxnLst/>
              <a:rect l="l" t="t" r="r" b="b"/>
              <a:pathLst>
                <a:path w="2085" h="2007" extrusionOk="0">
                  <a:moveTo>
                    <a:pt x="1079" y="518"/>
                  </a:moveTo>
                  <a:cubicBezTo>
                    <a:pt x="1080" y="518"/>
                    <a:pt x="1081" y="518"/>
                    <a:pt x="1081" y="518"/>
                  </a:cubicBezTo>
                  <a:cubicBezTo>
                    <a:pt x="1350" y="519"/>
                    <a:pt x="1567" y="736"/>
                    <a:pt x="1567" y="1004"/>
                  </a:cubicBezTo>
                  <a:cubicBezTo>
                    <a:pt x="1567" y="1201"/>
                    <a:pt x="1447" y="1378"/>
                    <a:pt x="1267" y="1452"/>
                  </a:cubicBezTo>
                  <a:cubicBezTo>
                    <a:pt x="1206" y="1478"/>
                    <a:pt x="1142" y="1490"/>
                    <a:pt x="1080" y="1490"/>
                  </a:cubicBezTo>
                  <a:cubicBezTo>
                    <a:pt x="954" y="1490"/>
                    <a:pt x="830" y="1440"/>
                    <a:pt x="737" y="1348"/>
                  </a:cubicBezTo>
                  <a:cubicBezTo>
                    <a:pt x="431" y="1042"/>
                    <a:pt x="649" y="518"/>
                    <a:pt x="1079" y="518"/>
                  </a:cubicBezTo>
                  <a:close/>
                  <a:moveTo>
                    <a:pt x="1081" y="0"/>
                  </a:moveTo>
                  <a:cubicBezTo>
                    <a:pt x="820" y="0"/>
                    <a:pt x="564" y="102"/>
                    <a:pt x="373" y="294"/>
                  </a:cubicBezTo>
                  <a:cubicBezTo>
                    <a:pt x="86" y="581"/>
                    <a:pt x="0" y="1013"/>
                    <a:pt x="154" y="1386"/>
                  </a:cubicBezTo>
                  <a:cubicBezTo>
                    <a:pt x="310" y="1762"/>
                    <a:pt x="676" y="2007"/>
                    <a:pt x="1081" y="2007"/>
                  </a:cubicBezTo>
                  <a:cubicBezTo>
                    <a:pt x="1636" y="2005"/>
                    <a:pt x="2084" y="1557"/>
                    <a:pt x="2084" y="1004"/>
                  </a:cubicBezTo>
                  <a:cubicBezTo>
                    <a:pt x="2084" y="597"/>
                    <a:pt x="1841" y="232"/>
                    <a:pt x="1465" y="77"/>
                  </a:cubicBezTo>
                  <a:cubicBezTo>
                    <a:pt x="1341" y="25"/>
                    <a:pt x="1210" y="0"/>
                    <a:pt x="10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3902175" y="1869525"/>
              <a:ext cx="1392400" cy="1984525"/>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4536425" y="38673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461;p56"/>
          <p:cNvSpPr txBox="1">
            <a:spLocks noGrp="1"/>
          </p:cNvSpPr>
          <p:nvPr>
            <p:ph type="title"/>
          </p:nvPr>
        </p:nvSpPr>
        <p:spPr>
          <a:xfrm>
            <a:off x="5417550" y="707000"/>
            <a:ext cx="2808000"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9" name="Google Shape;2462;p56"/>
          <p:cNvSpPr txBox="1">
            <a:spLocks/>
          </p:cNvSpPr>
          <p:nvPr/>
        </p:nvSpPr>
        <p:spPr>
          <a:xfrm>
            <a:off x="5417550" y="1306750"/>
            <a:ext cx="2665200" cy="11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l"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2pPr>
            <a:lvl3pPr marL="1371600" marR="0" lvl="2" indent="-317500" algn="l"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3pPr>
            <a:lvl4pPr marL="1828800" marR="0" lvl="3" indent="-317500" algn="l"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4pPr>
            <a:lvl5pPr marL="2286000" marR="0" lvl="4" indent="-317500" algn="l"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5pPr>
            <a:lvl6pPr marL="2743200" marR="0" lvl="5" indent="-317500" algn="l"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6pPr>
            <a:lvl7pPr marL="3200400" marR="0" lvl="6" indent="-317500" algn="l"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7pPr>
            <a:lvl8pPr marL="3657600" marR="0" lvl="7" indent="-317500" algn="l"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8pPr>
            <a:lvl9pPr marL="4114800" marR="0" lvl="8" indent="-317500" algn="l" rtl="0">
              <a:lnSpc>
                <a:spcPct val="100000"/>
              </a:lnSpc>
              <a:spcBef>
                <a:spcPts val="0"/>
              </a:spcBef>
              <a:spcAft>
                <a:spcPts val="0"/>
              </a:spcAft>
              <a:buClr>
                <a:schemeClr val="lt1"/>
              </a:buClr>
              <a:buSzPts val="1600"/>
              <a:buFont typeface="Abel"/>
              <a:buNone/>
              <a:defRPr sz="1600" b="0" i="0" u="none" strike="noStrike" cap="none">
                <a:solidFill>
                  <a:schemeClr val="lt1"/>
                </a:solidFill>
                <a:latin typeface="Abel"/>
                <a:ea typeface="Abel"/>
                <a:cs typeface="Abel"/>
                <a:sym typeface="Abel"/>
              </a:defRPr>
            </a:lvl9pPr>
          </a:lstStyle>
          <a:p>
            <a:pPr marL="0" indent="0"/>
            <a:r>
              <a:rPr lang="en-US" dirty="0" err="1" smtClean="0"/>
              <a:t>Cảm</a:t>
            </a:r>
            <a:r>
              <a:rPr lang="en-US" dirty="0" smtClean="0"/>
              <a:t> </a:t>
            </a:r>
            <a:r>
              <a:rPr lang="en-US" dirty="0" err="1" smtClean="0"/>
              <a:t>ơn</a:t>
            </a:r>
            <a:r>
              <a:rPr lang="en-US" dirty="0" smtClean="0"/>
              <a:t> </a:t>
            </a:r>
            <a:r>
              <a:rPr lang="en-US" dirty="0" err="1" smtClean="0"/>
              <a:t>các</a:t>
            </a:r>
            <a:r>
              <a:rPr lang="en-US" dirty="0" smtClean="0"/>
              <a:t> </a:t>
            </a:r>
            <a:r>
              <a:rPr lang="en-US" dirty="0" err="1" smtClean="0"/>
              <a:t>bạn</a:t>
            </a:r>
            <a:r>
              <a:rPr lang="en-US" dirty="0" smtClean="0"/>
              <a:t> </a:t>
            </a:r>
            <a:r>
              <a:rPr lang="en-US" dirty="0" err="1" smtClean="0"/>
              <a:t>đã</a:t>
            </a:r>
            <a:r>
              <a:rPr lang="en-US" dirty="0" smtClean="0"/>
              <a:t> </a:t>
            </a:r>
            <a:r>
              <a:rPr lang="en-US" dirty="0" err="1" smtClean="0"/>
              <a:t>lắng</a:t>
            </a:r>
            <a:r>
              <a:rPr lang="en-US" dirty="0" smtClean="0"/>
              <a:t> </a:t>
            </a:r>
            <a:r>
              <a:rPr lang="en-US" dirty="0" err="1" smtClean="0"/>
              <a:t>nghe</a:t>
            </a:r>
            <a:r>
              <a:rPr lang="en-US" dirty="0" smtClean="0"/>
              <a:t> !</a:t>
            </a:r>
          </a:p>
          <a:p>
            <a:pPr marL="0" indent="0"/>
            <a:r>
              <a:rPr lang="en-US" dirty="0" err="1" smtClean="0"/>
              <a:t>Chúng</a:t>
            </a:r>
            <a:r>
              <a:rPr lang="en-US" dirty="0" smtClean="0"/>
              <a:t> </a:t>
            </a:r>
            <a:r>
              <a:rPr lang="en-US" dirty="0" err="1" smtClean="0"/>
              <a:t>tôi</a:t>
            </a:r>
            <a:r>
              <a:rPr lang="en-US" dirty="0" smtClean="0"/>
              <a:t> </a:t>
            </a:r>
            <a:r>
              <a:rPr lang="en-US" dirty="0" err="1" smtClean="0"/>
              <a:t>vui</a:t>
            </a:r>
            <a:r>
              <a:rPr lang="en-US" dirty="0" smtClean="0"/>
              <a:t> long </a:t>
            </a:r>
            <a:r>
              <a:rPr lang="en-US" dirty="0" err="1" smtClean="0"/>
              <a:t>nhận</a:t>
            </a:r>
            <a:r>
              <a:rPr lang="en-US" dirty="0" smtClean="0"/>
              <a:t> </a:t>
            </a:r>
            <a:r>
              <a:rPr lang="en-US" dirty="0" err="1" smtClean="0"/>
              <a:t>góp</a:t>
            </a:r>
            <a:r>
              <a:rPr lang="en-US" dirty="0" smtClean="0"/>
              <a:t> ý </a:t>
            </a:r>
            <a:r>
              <a:rPr lang="en-US" dirty="0" err="1" smtClean="0"/>
              <a:t>của</a:t>
            </a:r>
            <a:r>
              <a:rPr lang="en-US" dirty="0" smtClean="0"/>
              <a:t> </a:t>
            </a:r>
            <a:r>
              <a:rPr lang="en-US" dirty="0" err="1" smtClean="0"/>
              <a:t>các</a:t>
            </a:r>
            <a:r>
              <a:rPr lang="en-US" dirty="0" smtClean="0"/>
              <a:t> </a:t>
            </a:r>
            <a:r>
              <a:rPr lang="en-US" dirty="0" err="1" smtClean="0"/>
              <a:t>bạn</a:t>
            </a:r>
            <a:r>
              <a:rPr lang="en-US" dirty="0" smtClean="0"/>
              <a:t>.</a:t>
            </a:r>
          </a:p>
          <a:p>
            <a:pPr marL="0" indent="0"/>
            <a:r>
              <a:rPr lang="en-US" dirty="0"/>
              <a:t>	</a:t>
            </a:r>
            <a:r>
              <a:rPr lang="en-US" dirty="0" smtClean="0"/>
              <a:t>Thanks for watching</a:t>
            </a:r>
          </a:p>
          <a:p>
            <a:pPr marL="0" indent="0">
              <a:spcBef>
                <a:spcPts val="1600"/>
              </a:spcBef>
              <a:spcAft>
                <a:spcPts val="1600"/>
              </a:spcAft>
            </a:pPr>
            <a:endParaRPr lang="en-US" dirty="0"/>
          </a:p>
        </p:txBody>
      </p:sp>
      <p:sp>
        <p:nvSpPr>
          <p:cNvPr id="30" name="Google Shape;2571;p56"/>
          <p:cNvSpPr/>
          <p:nvPr/>
        </p:nvSpPr>
        <p:spPr>
          <a:xfrm>
            <a:off x="5488684" y="41515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2572;p56"/>
          <p:cNvGrpSpPr/>
          <p:nvPr/>
        </p:nvGrpSpPr>
        <p:grpSpPr>
          <a:xfrm>
            <a:off x="5938156" y="4151549"/>
            <a:ext cx="346056" cy="345674"/>
            <a:chOff x="3303268" y="3817349"/>
            <a:chExt cx="346056" cy="345674"/>
          </a:xfrm>
        </p:grpSpPr>
        <p:sp>
          <p:nvSpPr>
            <p:cNvPr id="32" name="Google Shape;2573;p5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74;p5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75;p5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76;p5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2577;p56"/>
          <p:cNvGrpSpPr/>
          <p:nvPr/>
        </p:nvGrpSpPr>
        <p:grpSpPr>
          <a:xfrm>
            <a:off x="6387245" y="4151549"/>
            <a:ext cx="346056" cy="345674"/>
            <a:chOff x="3752358" y="3817349"/>
            <a:chExt cx="346056" cy="345674"/>
          </a:xfrm>
        </p:grpSpPr>
        <p:sp>
          <p:nvSpPr>
            <p:cNvPr id="37" name="Google Shape;2578;p5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79;p5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80;p5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81;p5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2570;p56"/>
          <p:cNvSpPr txBox="1"/>
          <p:nvPr/>
        </p:nvSpPr>
        <p:spPr>
          <a:xfrm>
            <a:off x="5417550" y="3681355"/>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b="1" dirty="0">
                <a:solidFill>
                  <a:schemeClr val="dk1"/>
                </a:solidFill>
                <a:latin typeface="Abel"/>
                <a:ea typeface="Abel"/>
                <a:cs typeface="Abel"/>
                <a:sym typeface="Abel"/>
              </a:rPr>
              <a:t>Please keep this slide for attribution.</a:t>
            </a:r>
            <a:endParaRPr sz="1100" b="1" dirty="0">
              <a:solidFill>
                <a:schemeClr val="dk1"/>
              </a:solidFill>
              <a:latin typeface="Abel"/>
              <a:ea typeface="Abel"/>
              <a:cs typeface="Abel"/>
              <a:sym typeface="Abe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idx="2"/>
          </p:nvPr>
        </p:nvSpPr>
        <p:spPr>
          <a:xfrm>
            <a:off x="3536250" y="1250550"/>
            <a:ext cx="2071500" cy="9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25ABC"/>
                </a:solidFill>
              </a:rPr>
              <a:t>01</a:t>
            </a:r>
            <a:endParaRPr>
              <a:solidFill>
                <a:srgbClr val="F25ABC"/>
              </a:solidFill>
            </a:endParaRPr>
          </a:p>
        </p:txBody>
      </p:sp>
      <p:sp>
        <p:nvSpPr>
          <p:cNvPr id="258" name="Google Shape;258;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Times New Roman" panose="02020603050405020304" pitchFamily="18" charset="0"/>
                <a:cs typeface="Times New Roman" panose="02020603050405020304" pitchFamily="18" charset="0"/>
              </a:rPr>
              <a:t>Giới T</a:t>
            </a:r>
            <a:r>
              <a:rPr lang="en-US" dirty="0" smtClean="0">
                <a:latin typeface="Times New Roman" panose="02020603050405020304" pitchFamily="18" charset="0"/>
                <a:cs typeface="Times New Roman" panose="02020603050405020304" pitchFamily="18" charset="0"/>
              </a:rPr>
              <a:t>h</a:t>
            </a:r>
            <a:r>
              <a:rPr lang="en" dirty="0" smtClean="0">
                <a:latin typeface="Times New Roman" panose="02020603050405020304" pitchFamily="18" charset="0"/>
                <a:cs typeface="Times New Roman" panose="02020603050405020304" pitchFamily="18" charset="0"/>
              </a:rPr>
              <a:t>iệu Đề Tài</a:t>
            </a:r>
            <a:endParaRPr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cxnSp>
        <p:nvCxnSpPr>
          <p:cNvPr id="2421" name="Google Shape;2421;p53"/>
          <p:cNvCxnSpPr>
            <a:stCxn id="2422" idx="4"/>
            <a:endCxn id="2423" idx="0"/>
          </p:cNvCxnSpPr>
          <p:nvPr/>
        </p:nvCxnSpPr>
        <p:spPr>
          <a:xfrm>
            <a:off x="1589550" y="2741250"/>
            <a:ext cx="0" cy="253200"/>
          </a:xfrm>
          <a:prstGeom prst="straightConnector1">
            <a:avLst/>
          </a:prstGeom>
          <a:noFill/>
          <a:ln w="19050" cap="flat" cmpd="sng">
            <a:solidFill>
              <a:schemeClr val="accent2"/>
            </a:solidFill>
            <a:prstDash val="solid"/>
            <a:round/>
            <a:headEnd type="none" w="med" len="med"/>
            <a:tailEnd type="oval" w="med" len="med"/>
          </a:ln>
        </p:spPr>
      </p:cxnSp>
      <p:cxnSp>
        <p:nvCxnSpPr>
          <p:cNvPr id="2424" name="Google Shape;2424;p53"/>
          <p:cNvCxnSpPr/>
          <p:nvPr/>
        </p:nvCxnSpPr>
        <p:spPr>
          <a:xfrm flipH="1" flipV="1">
            <a:off x="3506346" y="1890677"/>
            <a:ext cx="979" cy="344173"/>
          </a:xfrm>
          <a:prstGeom prst="straightConnector1">
            <a:avLst/>
          </a:prstGeom>
          <a:noFill/>
          <a:ln w="19050" cap="flat" cmpd="sng">
            <a:solidFill>
              <a:schemeClr val="accent2"/>
            </a:solidFill>
            <a:prstDash val="solid"/>
            <a:round/>
            <a:headEnd type="none" w="med" len="med"/>
            <a:tailEnd type="oval" w="med" len="med"/>
          </a:ln>
        </p:spPr>
      </p:cxnSp>
      <p:cxnSp>
        <p:nvCxnSpPr>
          <p:cNvPr id="2427" name="Google Shape;2427;p53"/>
          <p:cNvCxnSpPr/>
          <p:nvPr/>
        </p:nvCxnSpPr>
        <p:spPr>
          <a:xfrm>
            <a:off x="5582160" y="2488050"/>
            <a:ext cx="0" cy="571409"/>
          </a:xfrm>
          <a:prstGeom prst="straightConnector1">
            <a:avLst/>
          </a:prstGeom>
          <a:noFill/>
          <a:ln w="19050" cap="flat" cmpd="sng">
            <a:solidFill>
              <a:schemeClr val="accent2"/>
            </a:solidFill>
            <a:prstDash val="solid"/>
            <a:round/>
            <a:headEnd type="none" w="med" len="med"/>
            <a:tailEnd type="oval" w="med" len="med"/>
          </a:ln>
        </p:spPr>
      </p:cxnSp>
      <p:cxnSp>
        <p:nvCxnSpPr>
          <p:cNvPr id="2429" name="Google Shape;2429;p53"/>
          <p:cNvCxnSpPr/>
          <p:nvPr/>
        </p:nvCxnSpPr>
        <p:spPr>
          <a:xfrm flipV="1">
            <a:off x="7581552" y="1834000"/>
            <a:ext cx="885" cy="435433"/>
          </a:xfrm>
          <a:prstGeom prst="straightConnector1">
            <a:avLst/>
          </a:prstGeom>
          <a:noFill/>
          <a:ln w="19050" cap="flat" cmpd="sng">
            <a:solidFill>
              <a:schemeClr val="accent2"/>
            </a:solidFill>
            <a:prstDash val="solid"/>
            <a:round/>
            <a:headEnd type="none" w="med" len="med"/>
            <a:tailEnd type="oval" w="med" len="med"/>
          </a:ln>
        </p:spPr>
      </p:cxnSp>
      <p:sp>
        <p:nvSpPr>
          <p:cNvPr id="2432" name="Google Shape;2432;p53"/>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Fjalla one"/>
              </a:rPr>
              <a:t>Kế hoạch</a:t>
            </a:r>
            <a:endParaRPr dirty="0">
              <a:latin typeface="Fjalla one"/>
            </a:endParaRPr>
          </a:p>
        </p:txBody>
      </p:sp>
      <p:sp>
        <p:nvSpPr>
          <p:cNvPr id="2422" name="Google Shape;2422;p53"/>
          <p:cNvSpPr/>
          <p:nvPr/>
        </p:nvSpPr>
        <p:spPr>
          <a:xfrm>
            <a:off x="1336350" y="2234850"/>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lt1"/>
                </a:solidFill>
                <a:latin typeface="Viga"/>
                <a:ea typeface="Viga"/>
                <a:cs typeface="Viga"/>
                <a:sym typeface="Viga"/>
              </a:rPr>
              <a:t>01</a:t>
            </a:r>
            <a:endParaRPr sz="1100" dirty="0"/>
          </a:p>
        </p:txBody>
      </p:sp>
      <p:sp>
        <p:nvSpPr>
          <p:cNvPr id="2423" name="Google Shape;2423;p53"/>
          <p:cNvSpPr txBox="1">
            <a:spLocks noGrp="1"/>
          </p:cNvSpPr>
          <p:nvPr>
            <p:ph type="subTitle" idx="4294967295"/>
          </p:nvPr>
        </p:nvSpPr>
        <p:spPr>
          <a:xfrm>
            <a:off x="766899" y="2994450"/>
            <a:ext cx="1645302" cy="1118963"/>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400" dirty="0" err="1"/>
              <a:t>Đăng</a:t>
            </a:r>
            <a:r>
              <a:rPr lang="en-US" sz="1400" dirty="0"/>
              <a:t> </a:t>
            </a:r>
            <a:r>
              <a:rPr lang="en-US" sz="1400" dirty="0" err="1"/>
              <a:t>ký</a:t>
            </a:r>
            <a:r>
              <a:rPr lang="en-US" sz="1400" dirty="0"/>
              <a:t> </a:t>
            </a:r>
            <a:r>
              <a:rPr lang="en-US" sz="1400" dirty="0" err="1" smtClean="0"/>
              <a:t>nhóm</a:t>
            </a:r>
            <a:r>
              <a:rPr lang="en-US" sz="1400" dirty="0"/>
              <a:t> </a:t>
            </a:r>
            <a:r>
              <a:rPr lang="en-US" sz="1400" dirty="0" smtClean="0"/>
              <a:t>    </a:t>
            </a:r>
            <a:r>
              <a:rPr lang="en-US" sz="1400" dirty="0" err="1" smtClean="0"/>
              <a:t>Nhận</a:t>
            </a:r>
            <a:r>
              <a:rPr lang="en-US" sz="1400" dirty="0" smtClean="0"/>
              <a:t> </a:t>
            </a:r>
            <a:r>
              <a:rPr lang="en-US" sz="1400" dirty="0" err="1" smtClean="0"/>
              <a:t>đề</a:t>
            </a:r>
            <a:r>
              <a:rPr lang="en-US" sz="1400" dirty="0" smtClean="0"/>
              <a:t> </a:t>
            </a:r>
            <a:r>
              <a:rPr lang="en-US" sz="1400" dirty="0" err="1" smtClean="0"/>
              <a:t>tài</a:t>
            </a:r>
            <a:r>
              <a:rPr lang="en-US" sz="1400" dirty="0" smtClean="0"/>
              <a:t>                   </a:t>
            </a:r>
            <a:r>
              <a:rPr lang="en-US" sz="1400" dirty="0" err="1" smtClean="0"/>
              <a:t>Phân</a:t>
            </a:r>
            <a:r>
              <a:rPr lang="en-US" sz="1400" dirty="0" smtClean="0"/>
              <a:t> </a:t>
            </a:r>
            <a:r>
              <a:rPr lang="en-US" sz="1400" dirty="0" err="1" smtClean="0"/>
              <a:t>tích</a:t>
            </a:r>
            <a:r>
              <a:rPr lang="en-US" sz="1400" dirty="0" smtClean="0"/>
              <a:t> </a:t>
            </a:r>
            <a:r>
              <a:rPr lang="en-US" sz="1400" dirty="0" err="1" smtClean="0"/>
              <a:t>đề</a:t>
            </a:r>
            <a:r>
              <a:rPr lang="en-US" sz="1400" dirty="0" smtClean="0"/>
              <a:t> </a:t>
            </a:r>
            <a:r>
              <a:rPr lang="en-US" sz="1400" dirty="0" err="1" smtClean="0"/>
              <a:t>tài</a:t>
            </a:r>
            <a:endParaRPr lang="en-US" sz="1400" dirty="0" smtClean="0"/>
          </a:p>
          <a:p>
            <a:pPr marL="0" lvl="0" indent="0" algn="ctr">
              <a:spcAft>
                <a:spcPts val="1600"/>
              </a:spcAft>
              <a:buNone/>
            </a:pPr>
            <a:endParaRPr lang="en-US" dirty="0" smtClean="0"/>
          </a:p>
        </p:txBody>
      </p:sp>
      <p:sp>
        <p:nvSpPr>
          <p:cNvPr id="2425" name="Google Shape;2425;p53"/>
          <p:cNvSpPr/>
          <p:nvPr/>
        </p:nvSpPr>
        <p:spPr>
          <a:xfrm>
            <a:off x="3254135" y="2234850"/>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lt1"/>
                </a:solidFill>
                <a:latin typeface="Viga"/>
                <a:ea typeface="Viga"/>
                <a:cs typeface="Viga"/>
                <a:sym typeface="Viga"/>
              </a:rPr>
              <a:t>02</a:t>
            </a:r>
            <a:endParaRPr sz="1100" dirty="0"/>
          </a:p>
        </p:txBody>
      </p:sp>
      <p:sp>
        <p:nvSpPr>
          <p:cNvPr id="2426" name="Google Shape;2426;p53"/>
          <p:cNvSpPr txBox="1">
            <a:spLocks noGrp="1"/>
          </p:cNvSpPr>
          <p:nvPr>
            <p:ph type="subTitle" idx="4294967295"/>
          </p:nvPr>
        </p:nvSpPr>
        <p:spPr>
          <a:xfrm>
            <a:off x="2440691" y="687530"/>
            <a:ext cx="2131309" cy="1194302"/>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400" dirty="0" err="1" smtClean="0"/>
              <a:t>Thực</a:t>
            </a:r>
            <a:r>
              <a:rPr lang="en-US" sz="1400" dirty="0"/>
              <a:t> </a:t>
            </a:r>
            <a:r>
              <a:rPr lang="en-US" sz="1400" dirty="0" err="1" smtClean="0"/>
              <a:t>hiện</a:t>
            </a:r>
            <a:r>
              <a:rPr lang="en-US" sz="1400" dirty="0" smtClean="0"/>
              <a:t> </a:t>
            </a:r>
            <a:r>
              <a:rPr lang="en-US" sz="1400" dirty="0" err="1" smtClean="0"/>
              <a:t>khảo</a:t>
            </a:r>
            <a:r>
              <a:rPr lang="en-US" sz="1400" dirty="0" smtClean="0"/>
              <a:t> </a:t>
            </a:r>
            <a:r>
              <a:rPr lang="en-US" sz="1400" dirty="0" err="1" smtClean="0"/>
              <a:t>sát</a:t>
            </a:r>
            <a:r>
              <a:rPr lang="en-US" sz="1400" dirty="0" smtClean="0"/>
              <a:t>           </a:t>
            </a:r>
            <a:r>
              <a:rPr lang="en-US" sz="1400" dirty="0" err="1" smtClean="0"/>
              <a:t>Xây</a:t>
            </a:r>
            <a:r>
              <a:rPr lang="en-US" sz="1400" dirty="0" smtClean="0"/>
              <a:t> </a:t>
            </a:r>
            <a:r>
              <a:rPr lang="en-US" sz="1400" dirty="0" err="1" smtClean="0"/>
              <a:t>dựng</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nghiệp</a:t>
            </a:r>
            <a:r>
              <a:rPr lang="en-US" sz="1400" dirty="0"/>
              <a:t> </a:t>
            </a:r>
            <a:r>
              <a:rPr lang="en-US" sz="1400" dirty="0" err="1" smtClean="0"/>
              <a:t>vụ</a:t>
            </a:r>
            <a:r>
              <a:rPr lang="en-US" sz="1400" dirty="0" smtClean="0"/>
              <a:t>,                      </a:t>
            </a:r>
            <a:r>
              <a:rPr lang="en-US" sz="1400" dirty="0" err="1" smtClean="0"/>
              <a:t>Viết</a:t>
            </a:r>
            <a:r>
              <a:rPr lang="en-US" sz="1400" dirty="0" smtClean="0"/>
              <a:t> </a:t>
            </a:r>
            <a:r>
              <a:rPr lang="en-US" sz="1400" dirty="0" err="1" smtClean="0"/>
              <a:t>đặc</a:t>
            </a:r>
            <a:r>
              <a:rPr lang="en-US" sz="1400" dirty="0" smtClean="0"/>
              <a:t> </a:t>
            </a:r>
            <a:r>
              <a:rPr lang="en-US" sz="1400" dirty="0" err="1" smtClean="0"/>
              <a:t>tả</a:t>
            </a:r>
            <a:endParaRPr lang="en-US" sz="1400" dirty="0" smtClean="0"/>
          </a:p>
          <a:p>
            <a:pPr marL="0" lvl="0" indent="0" algn="ctr" rtl="0">
              <a:spcBef>
                <a:spcPts val="1600"/>
              </a:spcBef>
              <a:spcAft>
                <a:spcPts val="1600"/>
              </a:spcAft>
              <a:buNone/>
            </a:pPr>
            <a:endParaRPr lang="en-US" sz="1400" dirty="0" smtClean="0"/>
          </a:p>
          <a:p>
            <a:pPr marL="0" lvl="0" indent="0" algn="ctr" rtl="0">
              <a:spcBef>
                <a:spcPts val="1600"/>
              </a:spcBef>
              <a:spcAft>
                <a:spcPts val="1600"/>
              </a:spcAft>
              <a:buNone/>
            </a:pPr>
            <a:endParaRPr lang="en-US" sz="1400" dirty="0" smtClean="0"/>
          </a:p>
        </p:txBody>
      </p:sp>
      <p:sp>
        <p:nvSpPr>
          <p:cNvPr id="2430" name="Google Shape;2430;p53"/>
          <p:cNvSpPr/>
          <p:nvPr/>
        </p:nvSpPr>
        <p:spPr>
          <a:xfrm>
            <a:off x="7329247" y="2223150"/>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lt1"/>
                </a:solidFill>
                <a:latin typeface="Viga"/>
                <a:ea typeface="Viga"/>
                <a:cs typeface="Viga"/>
                <a:sym typeface="Viga"/>
              </a:rPr>
              <a:t>04</a:t>
            </a:r>
            <a:endParaRPr sz="1100" dirty="0"/>
          </a:p>
        </p:txBody>
      </p:sp>
      <p:sp>
        <p:nvSpPr>
          <p:cNvPr id="2433" name="Google Shape;2433;p53"/>
          <p:cNvSpPr/>
          <p:nvPr/>
        </p:nvSpPr>
        <p:spPr>
          <a:xfrm>
            <a:off x="5328960" y="2213046"/>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lt1"/>
                </a:solidFill>
                <a:latin typeface="Viga"/>
                <a:ea typeface="Viga"/>
                <a:cs typeface="Viga"/>
                <a:sym typeface="Viga"/>
              </a:rPr>
              <a:t>03</a:t>
            </a:r>
            <a:endParaRPr sz="1100"/>
          </a:p>
        </p:txBody>
      </p:sp>
      <p:sp>
        <p:nvSpPr>
          <p:cNvPr id="2428" name="Google Shape;2428;p53"/>
          <p:cNvSpPr txBox="1">
            <a:spLocks noGrp="1"/>
          </p:cNvSpPr>
          <p:nvPr>
            <p:ph type="subTitle" idx="4294967295"/>
          </p:nvPr>
        </p:nvSpPr>
        <p:spPr>
          <a:xfrm>
            <a:off x="4654009" y="3072464"/>
            <a:ext cx="1856301" cy="12495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err="1" smtClean="0"/>
              <a:t>Thiết</a:t>
            </a:r>
            <a:r>
              <a:rPr lang="en-US" sz="1400" dirty="0" smtClean="0"/>
              <a:t> </a:t>
            </a:r>
            <a:r>
              <a:rPr lang="en-US" sz="1400" dirty="0" err="1" smtClean="0"/>
              <a:t>kế</a:t>
            </a:r>
            <a:r>
              <a:rPr lang="en-US" sz="1400" dirty="0" smtClean="0"/>
              <a:t> </a:t>
            </a:r>
            <a:r>
              <a:rPr lang="en-US" sz="1400" dirty="0" err="1" smtClean="0"/>
              <a:t>cơ</a:t>
            </a:r>
            <a:r>
              <a:rPr lang="en-US" sz="1400" dirty="0" smtClean="0"/>
              <a:t> </a:t>
            </a:r>
            <a:r>
              <a:rPr lang="en-US" sz="1400" dirty="0" err="1" smtClean="0"/>
              <a:t>sở</a:t>
            </a:r>
            <a:r>
              <a:rPr lang="en-US" sz="1400" dirty="0" smtClean="0"/>
              <a:t> </a:t>
            </a:r>
            <a:r>
              <a:rPr lang="en-US" sz="1400" dirty="0" err="1" smtClean="0"/>
              <a:t>dữ</a:t>
            </a:r>
            <a:r>
              <a:rPr lang="en-US" sz="1400" dirty="0" smtClean="0"/>
              <a:t> </a:t>
            </a:r>
            <a:r>
              <a:rPr lang="en-US" sz="1400" dirty="0" err="1" smtClean="0"/>
              <a:t>liệu</a:t>
            </a:r>
            <a:endParaRPr lang="en-US" sz="1400" dirty="0" smtClean="0"/>
          </a:p>
          <a:p>
            <a:pPr marL="0" lvl="0" indent="0" algn="ctr" rtl="0">
              <a:spcBef>
                <a:spcPts val="0"/>
              </a:spcBef>
              <a:spcAft>
                <a:spcPts val="0"/>
              </a:spcAft>
              <a:buNone/>
            </a:pPr>
            <a:r>
              <a:rPr lang="en-US" sz="1400" dirty="0" err="1" smtClean="0"/>
              <a:t>Tiếp</a:t>
            </a:r>
            <a:r>
              <a:rPr lang="en-US" sz="1400" dirty="0" smtClean="0"/>
              <a:t> </a:t>
            </a:r>
            <a:r>
              <a:rPr lang="en-US" sz="1400" dirty="0" err="1" smtClean="0"/>
              <a:t>tục</a:t>
            </a:r>
            <a:r>
              <a:rPr lang="en-US" sz="1400" dirty="0" smtClean="0"/>
              <a:t> </a:t>
            </a:r>
            <a:r>
              <a:rPr lang="en-US" sz="1400" dirty="0" err="1" smtClean="0"/>
              <a:t>các</a:t>
            </a:r>
            <a:r>
              <a:rPr lang="en-US" sz="1400" dirty="0" smtClean="0"/>
              <a:t> </a:t>
            </a:r>
            <a:r>
              <a:rPr lang="en-US" sz="1400" dirty="0" err="1" smtClean="0"/>
              <a:t>xây</a:t>
            </a:r>
            <a:r>
              <a:rPr lang="en-US" sz="1400" dirty="0" smtClean="0"/>
              <a:t> </a:t>
            </a:r>
            <a:r>
              <a:rPr lang="en-US" sz="1400" dirty="0" err="1" smtClean="0"/>
              <a:t>dựng</a:t>
            </a:r>
            <a:r>
              <a:rPr lang="en-US" sz="1400" dirty="0" smtClean="0"/>
              <a:t> </a:t>
            </a:r>
            <a:r>
              <a:rPr lang="en-US" sz="1400" dirty="0" err="1" smtClean="0"/>
              <a:t>các</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tuần</a:t>
            </a:r>
            <a:r>
              <a:rPr lang="en-US" sz="1400" dirty="0" smtClean="0"/>
              <a:t> 2</a:t>
            </a:r>
            <a:endParaRPr sz="1400" dirty="0"/>
          </a:p>
          <a:p>
            <a:pPr marL="0" lvl="0" indent="0" algn="ctr" rtl="0">
              <a:spcBef>
                <a:spcPts val="1600"/>
              </a:spcBef>
              <a:spcAft>
                <a:spcPts val="1600"/>
              </a:spcAft>
              <a:buNone/>
            </a:pPr>
            <a:endParaRPr sz="1400" dirty="0"/>
          </a:p>
        </p:txBody>
      </p:sp>
      <p:sp>
        <p:nvSpPr>
          <p:cNvPr id="2431" name="Google Shape;2431;p53"/>
          <p:cNvSpPr txBox="1">
            <a:spLocks noGrp="1"/>
          </p:cNvSpPr>
          <p:nvPr>
            <p:ph type="subTitle" idx="4294967295"/>
          </p:nvPr>
        </p:nvSpPr>
        <p:spPr>
          <a:xfrm>
            <a:off x="6713804" y="1011047"/>
            <a:ext cx="1735496" cy="68688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err="1" smtClean="0"/>
              <a:t>Xem</a:t>
            </a:r>
            <a:r>
              <a:rPr lang="en-US" sz="1400" dirty="0" smtClean="0"/>
              <a:t> </a:t>
            </a:r>
            <a:r>
              <a:rPr lang="en-US" sz="1400" dirty="0" err="1" smtClean="0"/>
              <a:t>xét</a:t>
            </a:r>
            <a:r>
              <a:rPr lang="en-US" sz="1400" dirty="0" smtClean="0"/>
              <a:t> </a:t>
            </a:r>
            <a:r>
              <a:rPr lang="en-US" sz="1400" dirty="0" err="1" smtClean="0"/>
              <a:t>các</a:t>
            </a:r>
            <a:r>
              <a:rPr lang="en-US" sz="1400" dirty="0" smtClean="0"/>
              <a:t> </a:t>
            </a:r>
            <a:r>
              <a:rPr lang="en-US" sz="1400" dirty="0" err="1" smtClean="0"/>
              <a:t>mô</a:t>
            </a:r>
            <a:r>
              <a:rPr lang="en-US" sz="1400" dirty="0" smtClean="0"/>
              <a:t> </a:t>
            </a:r>
            <a:r>
              <a:rPr lang="en-US" sz="1400" dirty="0" err="1" smtClean="0"/>
              <a:t>hình</a:t>
            </a:r>
            <a:r>
              <a:rPr lang="en-US" sz="1400" dirty="0" smtClean="0"/>
              <a:t> </a:t>
            </a:r>
            <a:r>
              <a:rPr lang="en-US" sz="1400" dirty="0" err="1" smtClean="0"/>
              <a:t>Lên</a:t>
            </a:r>
            <a:r>
              <a:rPr lang="en-US" sz="1400" dirty="0" smtClean="0"/>
              <a:t> ý </a:t>
            </a:r>
            <a:r>
              <a:rPr lang="en-US" sz="1400" dirty="0" err="1" smtClean="0"/>
              <a:t>tưởng</a:t>
            </a:r>
            <a:r>
              <a:rPr lang="en-US" sz="1400" dirty="0" smtClean="0"/>
              <a:t> </a:t>
            </a:r>
            <a:r>
              <a:rPr lang="en-US" sz="1400" dirty="0" err="1" smtClean="0"/>
              <a:t>giao</a:t>
            </a:r>
            <a:r>
              <a:rPr lang="en-US" sz="1400" dirty="0" smtClean="0"/>
              <a:t> </a:t>
            </a:r>
            <a:r>
              <a:rPr lang="en-US" sz="1400" dirty="0" err="1" smtClean="0"/>
              <a:t>diện</a:t>
            </a:r>
            <a:endParaRPr lang="en-US" sz="1400" dirty="0" smtClean="0"/>
          </a:p>
          <a:p>
            <a:pPr marL="0" lvl="0" indent="0" algn="ctr" rtl="0">
              <a:spcBef>
                <a:spcPts val="0"/>
              </a:spcBef>
              <a:spcAft>
                <a:spcPts val="1600"/>
              </a:spcAft>
              <a:buNone/>
            </a:pPr>
            <a:endParaRPr sz="1400" dirty="0"/>
          </a:p>
        </p:txBody>
      </p:sp>
      <p:cxnSp>
        <p:nvCxnSpPr>
          <p:cNvPr id="2434" name="Google Shape;2434;p53"/>
          <p:cNvCxnSpPr>
            <a:stCxn id="2422" idx="6"/>
            <a:endCxn id="2425" idx="2"/>
          </p:cNvCxnSpPr>
          <p:nvPr/>
        </p:nvCxnSpPr>
        <p:spPr>
          <a:xfrm>
            <a:off x="1842750" y="2488050"/>
            <a:ext cx="1411385" cy="0"/>
          </a:xfrm>
          <a:prstGeom prst="straightConnector1">
            <a:avLst/>
          </a:prstGeom>
          <a:noFill/>
          <a:ln w="19050" cap="flat" cmpd="sng">
            <a:solidFill>
              <a:schemeClr val="lt1"/>
            </a:solidFill>
            <a:prstDash val="solid"/>
            <a:round/>
            <a:headEnd type="none" w="med" len="med"/>
            <a:tailEnd type="none" w="med" len="med"/>
          </a:ln>
        </p:spPr>
      </p:cxnSp>
      <p:cxnSp>
        <p:nvCxnSpPr>
          <p:cNvPr id="2435" name="Google Shape;2435;p53"/>
          <p:cNvCxnSpPr>
            <a:stCxn id="2425" idx="6"/>
            <a:endCxn id="2433" idx="2"/>
          </p:cNvCxnSpPr>
          <p:nvPr/>
        </p:nvCxnSpPr>
        <p:spPr>
          <a:xfrm flipV="1">
            <a:off x="3760535" y="2466246"/>
            <a:ext cx="1568425" cy="21804"/>
          </a:xfrm>
          <a:prstGeom prst="straightConnector1">
            <a:avLst/>
          </a:prstGeom>
          <a:noFill/>
          <a:ln w="19050" cap="flat" cmpd="sng">
            <a:solidFill>
              <a:schemeClr val="lt1"/>
            </a:solidFill>
            <a:prstDash val="solid"/>
            <a:round/>
            <a:headEnd type="none" w="med" len="med"/>
            <a:tailEnd type="none" w="med" len="med"/>
          </a:ln>
        </p:spPr>
      </p:cxnSp>
      <p:cxnSp>
        <p:nvCxnSpPr>
          <p:cNvPr id="2436" name="Google Shape;2436;p53"/>
          <p:cNvCxnSpPr>
            <a:endCxn id="2430" idx="2"/>
          </p:cNvCxnSpPr>
          <p:nvPr/>
        </p:nvCxnSpPr>
        <p:spPr>
          <a:xfrm>
            <a:off x="5847247" y="2476350"/>
            <a:ext cx="14820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cxnSp>
        <p:nvCxnSpPr>
          <p:cNvPr id="2421" name="Google Shape;2421;p53"/>
          <p:cNvCxnSpPr>
            <a:stCxn id="2422" idx="4"/>
            <a:endCxn id="2423" idx="0"/>
          </p:cNvCxnSpPr>
          <p:nvPr/>
        </p:nvCxnSpPr>
        <p:spPr>
          <a:xfrm>
            <a:off x="1589550" y="2741250"/>
            <a:ext cx="0" cy="253200"/>
          </a:xfrm>
          <a:prstGeom prst="straightConnector1">
            <a:avLst/>
          </a:prstGeom>
          <a:noFill/>
          <a:ln w="19050" cap="flat" cmpd="sng">
            <a:solidFill>
              <a:schemeClr val="accent2"/>
            </a:solidFill>
            <a:prstDash val="solid"/>
            <a:round/>
            <a:headEnd type="none" w="med" len="med"/>
            <a:tailEnd type="oval" w="med" len="med"/>
          </a:ln>
        </p:spPr>
      </p:cxnSp>
      <p:cxnSp>
        <p:nvCxnSpPr>
          <p:cNvPr id="2424" name="Google Shape;2424;p53"/>
          <p:cNvCxnSpPr/>
          <p:nvPr/>
        </p:nvCxnSpPr>
        <p:spPr>
          <a:xfrm flipH="1" flipV="1">
            <a:off x="3506346" y="1890677"/>
            <a:ext cx="979" cy="344173"/>
          </a:xfrm>
          <a:prstGeom prst="straightConnector1">
            <a:avLst/>
          </a:prstGeom>
          <a:noFill/>
          <a:ln w="19050" cap="flat" cmpd="sng">
            <a:solidFill>
              <a:schemeClr val="accent2"/>
            </a:solidFill>
            <a:prstDash val="solid"/>
            <a:round/>
            <a:headEnd type="none" w="med" len="med"/>
            <a:tailEnd type="oval" w="med" len="med"/>
          </a:ln>
        </p:spPr>
      </p:cxnSp>
      <p:cxnSp>
        <p:nvCxnSpPr>
          <p:cNvPr id="2427" name="Google Shape;2427;p53"/>
          <p:cNvCxnSpPr/>
          <p:nvPr/>
        </p:nvCxnSpPr>
        <p:spPr>
          <a:xfrm>
            <a:off x="5582160" y="2488050"/>
            <a:ext cx="0" cy="571409"/>
          </a:xfrm>
          <a:prstGeom prst="straightConnector1">
            <a:avLst/>
          </a:prstGeom>
          <a:noFill/>
          <a:ln w="19050" cap="flat" cmpd="sng">
            <a:solidFill>
              <a:schemeClr val="accent2"/>
            </a:solidFill>
            <a:prstDash val="solid"/>
            <a:round/>
            <a:headEnd type="none" w="med" len="med"/>
            <a:tailEnd type="oval" w="med" len="med"/>
          </a:ln>
        </p:spPr>
      </p:cxnSp>
      <p:cxnSp>
        <p:nvCxnSpPr>
          <p:cNvPr id="2429" name="Google Shape;2429;p53"/>
          <p:cNvCxnSpPr/>
          <p:nvPr/>
        </p:nvCxnSpPr>
        <p:spPr>
          <a:xfrm flipV="1">
            <a:off x="7581552" y="1834000"/>
            <a:ext cx="885" cy="435433"/>
          </a:xfrm>
          <a:prstGeom prst="straightConnector1">
            <a:avLst/>
          </a:prstGeom>
          <a:noFill/>
          <a:ln w="19050" cap="flat" cmpd="sng">
            <a:solidFill>
              <a:schemeClr val="accent2"/>
            </a:solidFill>
            <a:prstDash val="solid"/>
            <a:round/>
            <a:headEnd type="none" w="med" len="med"/>
            <a:tailEnd type="oval" w="med" len="med"/>
          </a:ln>
        </p:spPr>
      </p:cxnSp>
      <p:sp>
        <p:nvSpPr>
          <p:cNvPr id="2432" name="Google Shape;2432;p53"/>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Fjalla one"/>
              </a:rPr>
              <a:t>Kế hoạch</a:t>
            </a:r>
            <a:endParaRPr dirty="0">
              <a:latin typeface="Fjalla one"/>
            </a:endParaRPr>
          </a:p>
        </p:txBody>
      </p:sp>
      <p:sp>
        <p:nvSpPr>
          <p:cNvPr id="2422" name="Google Shape;2422;p53"/>
          <p:cNvSpPr/>
          <p:nvPr/>
        </p:nvSpPr>
        <p:spPr>
          <a:xfrm>
            <a:off x="1330407" y="2245960"/>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smtClean="0">
                <a:solidFill>
                  <a:schemeClr val="lt1"/>
                </a:solidFill>
                <a:latin typeface="Viga"/>
                <a:ea typeface="Viga"/>
                <a:cs typeface="Viga"/>
                <a:sym typeface="Viga"/>
              </a:rPr>
              <a:t>05</a:t>
            </a:r>
            <a:endParaRPr sz="1100" dirty="0"/>
          </a:p>
        </p:txBody>
      </p:sp>
      <p:sp>
        <p:nvSpPr>
          <p:cNvPr id="2423" name="Google Shape;2423;p53"/>
          <p:cNvSpPr txBox="1">
            <a:spLocks noGrp="1"/>
          </p:cNvSpPr>
          <p:nvPr>
            <p:ph type="subTitle" idx="4294967295"/>
          </p:nvPr>
        </p:nvSpPr>
        <p:spPr>
          <a:xfrm>
            <a:off x="690047" y="3059459"/>
            <a:ext cx="1787119" cy="1118963"/>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400" dirty="0" err="1" smtClean="0"/>
              <a:t>Thiết</a:t>
            </a:r>
            <a:r>
              <a:rPr lang="en-US" sz="1400" dirty="0" smtClean="0"/>
              <a:t> </a:t>
            </a:r>
            <a:r>
              <a:rPr lang="en-US" sz="1400" dirty="0" err="1" smtClean="0"/>
              <a:t>kế</a:t>
            </a:r>
            <a:r>
              <a:rPr lang="en-US" sz="1400" dirty="0" smtClean="0"/>
              <a:t> </a:t>
            </a:r>
            <a:r>
              <a:rPr lang="en-US" sz="1400" dirty="0" err="1" smtClean="0"/>
              <a:t>giao</a:t>
            </a:r>
            <a:r>
              <a:rPr lang="en-US" sz="1400" dirty="0" smtClean="0"/>
              <a:t> </a:t>
            </a:r>
            <a:r>
              <a:rPr lang="en-US" sz="1400" dirty="0" err="1" smtClean="0"/>
              <a:t>diện</a:t>
            </a:r>
            <a:r>
              <a:rPr lang="en-US" sz="1400" dirty="0"/>
              <a:t> </a:t>
            </a:r>
            <a:r>
              <a:rPr lang="en-US" sz="1400" dirty="0" smtClean="0"/>
              <a:t> </a:t>
            </a:r>
            <a:r>
              <a:rPr lang="en-US" sz="1400" dirty="0" err="1" smtClean="0"/>
              <a:t>Ràng</a:t>
            </a:r>
            <a:r>
              <a:rPr lang="en-US" sz="1400" dirty="0" smtClean="0"/>
              <a:t> </a:t>
            </a:r>
            <a:r>
              <a:rPr lang="en-US" sz="1400" dirty="0" err="1" smtClean="0"/>
              <a:t>buộc</a:t>
            </a:r>
            <a:r>
              <a:rPr lang="en-US" sz="1400" dirty="0" smtClean="0"/>
              <a:t> </a:t>
            </a:r>
            <a:r>
              <a:rPr lang="en-US" sz="1400" dirty="0" err="1" smtClean="0"/>
              <a:t>dữ</a:t>
            </a:r>
            <a:r>
              <a:rPr lang="en-US" sz="1400" dirty="0" smtClean="0"/>
              <a:t> </a:t>
            </a:r>
            <a:r>
              <a:rPr lang="en-US" sz="1400" dirty="0" err="1" smtClean="0"/>
              <a:t>liệu</a:t>
            </a:r>
            <a:r>
              <a:rPr lang="en-US" sz="1400" dirty="0" smtClean="0"/>
              <a:t> </a:t>
            </a:r>
          </a:p>
        </p:txBody>
      </p:sp>
      <p:sp>
        <p:nvSpPr>
          <p:cNvPr id="2425" name="Google Shape;2425;p53"/>
          <p:cNvSpPr/>
          <p:nvPr/>
        </p:nvSpPr>
        <p:spPr>
          <a:xfrm>
            <a:off x="3254135" y="2234850"/>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smtClean="0">
                <a:solidFill>
                  <a:schemeClr val="lt1"/>
                </a:solidFill>
                <a:latin typeface="Viga"/>
                <a:ea typeface="Viga"/>
                <a:cs typeface="Viga"/>
                <a:sym typeface="Viga"/>
              </a:rPr>
              <a:t>06</a:t>
            </a:r>
            <a:endParaRPr sz="1100" dirty="0"/>
          </a:p>
        </p:txBody>
      </p:sp>
      <p:sp>
        <p:nvSpPr>
          <p:cNvPr id="2426" name="Google Shape;2426;p53"/>
          <p:cNvSpPr txBox="1">
            <a:spLocks noGrp="1"/>
          </p:cNvSpPr>
          <p:nvPr>
            <p:ph type="subTitle" idx="4294967295"/>
          </p:nvPr>
        </p:nvSpPr>
        <p:spPr>
          <a:xfrm>
            <a:off x="2440691" y="687530"/>
            <a:ext cx="2131309" cy="1194302"/>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400" dirty="0" err="1" smtClean="0"/>
              <a:t>Thực</a:t>
            </a:r>
            <a:r>
              <a:rPr lang="en-US" sz="1400" dirty="0" smtClean="0"/>
              <a:t> </a:t>
            </a:r>
            <a:r>
              <a:rPr lang="en-US" sz="1400" dirty="0" err="1" smtClean="0"/>
              <a:t>hiện</a:t>
            </a:r>
            <a:r>
              <a:rPr lang="en-US" sz="1400" dirty="0" smtClean="0"/>
              <a:t> coding</a:t>
            </a:r>
            <a:r>
              <a:rPr lang="en-US" sz="1400" dirty="0"/>
              <a:t> </a:t>
            </a:r>
            <a:r>
              <a:rPr lang="en-US" sz="1400" dirty="0" smtClean="0"/>
              <a:t>               </a:t>
            </a:r>
            <a:r>
              <a:rPr lang="en-US" sz="1400" dirty="0" err="1" smtClean="0"/>
              <a:t>Viết</a:t>
            </a:r>
            <a:r>
              <a:rPr lang="en-US" sz="1400" dirty="0" smtClean="0"/>
              <a:t> test </a:t>
            </a:r>
            <a:r>
              <a:rPr lang="en-US" sz="1400" dirty="0" err="1" smtClean="0"/>
              <a:t>cho</a:t>
            </a:r>
            <a:r>
              <a:rPr lang="en-US" sz="1400" dirty="0" smtClean="0"/>
              <a:t> </a:t>
            </a:r>
            <a:r>
              <a:rPr lang="en-US" sz="1400" dirty="0" err="1" smtClean="0"/>
              <a:t>chức</a:t>
            </a:r>
            <a:r>
              <a:rPr lang="en-US" sz="1400" dirty="0" smtClean="0"/>
              <a:t> </a:t>
            </a:r>
            <a:r>
              <a:rPr lang="en-US" sz="1400" dirty="0" err="1" smtClean="0"/>
              <a:t>năng</a:t>
            </a:r>
            <a:endParaRPr lang="en-US" sz="1400" dirty="0" smtClean="0"/>
          </a:p>
        </p:txBody>
      </p:sp>
      <p:sp>
        <p:nvSpPr>
          <p:cNvPr id="2430" name="Google Shape;2430;p53"/>
          <p:cNvSpPr/>
          <p:nvPr/>
        </p:nvSpPr>
        <p:spPr>
          <a:xfrm>
            <a:off x="7329247" y="2223150"/>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smtClean="0">
                <a:solidFill>
                  <a:schemeClr val="lt1"/>
                </a:solidFill>
                <a:latin typeface="Viga"/>
                <a:ea typeface="Viga"/>
                <a:cs typeface="Viga"/>
                <a:sym typeface="Viga"/>
              </a:rPr>
              <a:t>08</a:t>
            </a:r>
            <a:endParaRPr sz="1100" dirty="0"/>
          </a:p>
        </p:txBody>
      </p:sp>
      <p:sp>
        <p:nvSpPr>
          <p:cNvPr id="2433" name="Google Shape;2433;p53"/>
          <p:cNvSpPr/>
          <p:nvPr/>
        </p:nvSpPr>
        <p:spPr>
          <a:xfrm>
            <a:off x="5328960" y="2213046"/>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smtClean="0">
                <a:solidFill>
                  <a:schemeClr val="lt1"/>
                </a:solidFill>
                <a:latin typeface="Viga"/>
                <a:ea typeface="Viga"/>
                <a:cs typeface="Viga"/>
                <a:sym typeface="Viga"/>
              </a:rPr>
              <a:t>07</a:t>
            </a:r>
            <a:endParaRPr sz="1100" dirty="0"/>
          </a:p>
        </p:txBody>
      </p:sp>
      <p:sp>
        <p:nvSpPr>
          <p:cNvPr id="2428" name="Google Shape;2428;p53"/>
          <p:cNvSpPr txBox="1">
            <a:spLocks noGrp="1"/>
          </p:cNvSpPr>
          <p:nvPr>
            <p:ph type="subTitle" idx="4294967295"/>
          </p:nvPr>
        </p:nvSpPr>
        <p:spPr>
          <a:xfrm>
            <a:off x="4654009" y="3072465"/>
            <a:ext cx="1856301" cy="842302"/>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400" dirty="0" err="1" smtClean="0"/>
              <a:t>Tiếp</a:t>
            </a:r>
            <a:r>
              <a:rPr lang="en-US" sz="1400" dirty="0" smtClean="0"/>
              <a:t> </a:t>
            </a:r>
            <a:r>
              <a:rPr lang="en-US" sz="1400" dirty="0" err="1" smtClean="0"/>
              <a:t>tục</a:t>
            </a:r>
            <a:r>
              <a:rPr lang="en-US" sz="1400" dirty="0" smtClean="0"/>
              <a:t> </a:t>
            </a:r>
            <a:r>
              <a:rPr lang="en-US" sz="1400" dirty="0" err="1" smtClean="0"/>
              <a:t>các</a:t>
            </a:r>
            <a:r>
              <a:rPr lang="en-US" sz="1400" dirty="0" smtClean="0"/>
              <a:t> </a:t>
            </a:r>
            <a:r>
              <a:rPr lang="en-US" sz="1400" dirty="0" err="1" smtClean="0"/>
              <a:t>công</a:t>
            </a:r>
            <a:r>
              <a:rPr lang="en-US" sz="1400" dirty="0" smtClean="0"/>
              <a:t> </a:t>
            </a:r>
            <a:r>
              <a:rPr lang="en-US" sz="1400" dirty="0" err="1" smtClean="0"/>
              <a:t>việc</a:t>
            </a:r>
            <a:r>
              <a:rPr lang="en-US" sz="1400" dirty="0" smtClean="0"/>
              <a:t> </a:t>
            </a:r>
            <a:r>
              <a:rPr lang="en-US" sz="1400" dirty="0" err="1" smtClean="0"/>
              <a:t>của</a:t>
            </a:r>
            <a:r>
              <a:rPr lang="en-US" sz="1400" dirty="0" smtClean="0"/>
              <a:t> </a:t>
            </a:r>
            <a:r>
              <a:rPr lang="en-US" sz="1400" dirty="0" err="1" smtClean="0"/>
              <a:t>tuần</a:t>
            </a:r>
            <a:r>
              <a:rPr lang="en-US" sz="1400" dirty="0" smtClean="0"/>
              <a:t> 6</a:t>
            </a:r>
            <a:endParaRPr sz="1400" dirty="0"/>
          </a:p>
        </p:txBody>
      </p:sp>
      <p:sp>
        <p:nvSpPr>
          <p:cNvPr id="2431" name="Google Shape;2431;p53"/>
          <p:cNvSpPr txBox="1">
            <a:spLocks noGrp="1"/>
          </p:cNvSpPr>
          <p:nvPr>
            <p:ph type="subTitle" idx="4294967295"/>
          </p:nvPr>
        </p:nvSpPr>
        <p:spPr>
          <a:xfrm>
            <a:off x="6525964" y="1017725"/>
            <a:ext cx="2111176" cy="68688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err="1" smtClean="0"/>
              <a:t>Sửa</a:t>
            </a:r>
            <a:r>
              <a:rPr lang="en-US" sz="1400" dirty="0" smtClean="0"/>
              <a:t> </a:t>
            </a:r>
            <a:r>
              <a:rPr lang="en-US" sz="1400" dirty="0" err="1" smtClean="0"/>
              <a:t>lỗi</a:t>
            </a:r>
            <a:r>
              <a:rPr lang="en-US" sz="1400" dirty="0" smtClean="0"/>
              <a:t> </a:t>
            </a:r>
            <a:r>
              <a:rPr lang="en-US" sz="1400" dirty="0" err="1" smtClean="0"/>
              <a:t>và</a:t>
            </a:r>
            <a:r>
              <a:rPr lang="en-US" sz="1400" dirty="0" smtClean="0"/>
              <a:t> </a:t>
            </a:r>
            <a:r>
              <a:rPr lang="en-US" sz="1400" dirty="0" err="1" smtClean="0"/>
              <a:t>tối</a:t>
            </a:r>
            <a:r>
              <a:rPr lang="en-US" sz="1400" dirty="0" smtClean="0"/>
              <a:t> </a:t>
            </a:r>
            <a:r>
              <a:rPr lang="en-US" sz="1400" dirty="0" err="1" smtClean="0"/>
              <a:t>ưu</a:t>
            </a:r>
            <a:r>
              <a:rPr lang="en-US" sz="1400" dirty="0" smtClean="0"/>
              <a:t> </a:t>
            </a:r>
            <a:r>
              <a:rPr lang="en-US" sz="1400" dirty="0" err="1" smtClean="0"/>
              <a:t>ứng</a:t>
            </a:r>
            <a:r>
              <a:rPr lang="en-US" sz="1400" dirty="0" smtClean="0"/>
              <a:t> </a:t>
            </a:r>
            <a:r>
              <a:rPr lang="en-US" sz="1400" dirty="0" err="1" smtClean="0"/>
              <a:t>dụng</a:t>
            </a:r>
            <a:r>
              <a:rPr lang="en-US" sz="1400" dirty="0"/>
              <a:t> </a:t>
            </a:r>
            <a:r>
              <a:rPr lang="en-US" sz="1400" dirty="0" smtClean="0"/>
              <a:t>Code </a:t>
            </a:r>
            <a:r>
              <a:rPr lang="en-US" sz="1400" dirty="0" err="1" smtClean="0"/>
              <a:t>những</a:t>
            </a:r>
            <a:r>
              <a:rPr lang="en-US" sz="1400" dirty="0" smtClean="0"/>
              <a:t> </a:t>
            </a:r>
            <a:r>
              <a:rPr lang="en-US" sz="1400" dirty="0" err="1" smtClean="0"/>
              <a:t>phần</a:t>
            </a:r>
            <a:r>
              <a:rPr lang="en-US" sz="1400" dirty="0" smtClean="0"/>
              <a:t> </a:t>
            </a:r>
            <a:r>
              <a:rPr lang="en-US" sz="1400" dirty="0" err="1" smtClean="0"/>
              <a:t>còn</a:t>
            </a:r>
            <a:r>
              <a:rPr lang="en-US" sz="1400" dirty="0" smtClean="0"/>
              <a:t> </a:t>
            </a:r>
            <a:r>
              <a:rPr lang="en-US" sz="1400" dirty="0" err="1" smtClean="0"/>
              <a:t>thiếu</a:t>
            </a:r>
            <a:endParaRPr lang="en-US" sz="1400" dirty="0" smtClean="0"/>
          </a:p>
        </p:txBody>
      </p:sp>
      <p:cxnSp>
        <p:nvCxnSpPr>
          <p:cNvPr id="2434" name="Google Shape;2434;p53"/>
          <p:cNvCxnSpPr>
            <a:stCxn id="2422" idx="6"/>
            <a:endCxn id="2425" idx="2"/>
          </p:cNvCxnSpPr>
          <p:nvPr/>
        </p:nvCxnSpPr>
        <p:spPr>
          <a:xfrm>
            <a:off x="1842750" y="2488050"/>
            <a:ext cx="1411385" cy="0"/>
          </a:xfrm>
          <a:prstGeom prst="straightConnector1">
            <a:avLst/>
          </a:prstGeom>
          <a:noFill/>
          <a:ln w="19050" cap="flat" cmpd="sng">
            <a:solidFill>
              <a:schemeClr val="lt1"/>
            </a:solidFill>
            <a:prstDash val="solid"/>
            <a:round/>
            <a:headEnd type="none" w="med" len="med"/>
            <a:tailEnd type="none" w="med" len="med"/>
          </a:ln>
        </p:spPr>
      </p:cxnSp>
      <p:cxnSp>
        <p:nvCxnSpPr>
          <p:cNvPr id="2435" name="Google Shape;2435;p53"/>
          <p:cNvCxnSpPr>
            <a:stCxn id="2425" idx="6"/>
            <a:endCxn id="2433" idx="2"/>
          </p:cNvCxnSpPr>
          <p:nvPr/>
        </p:nvCxnSpPr>
        <p:spPr>
          <a:xfrm flipV="1">
            <a:off x="3760535" y="2466246"/>
            <a:ext cx="1568425" cy="21804"/>
          </a:xfrm>
          <a:prstGeom prst="straightConnector1">
            <a:avLst/>
          </a:prstGeom>
          <a:noFill/>
          <a:ln w="19050" cap="flat" cmpd="sng">
            <a:solidFill>
              <a:schemeClr val="lt1"/>
            </a:solidFill>
            <a:prstDash val="solid"/>
            <a:round/>
            <a:headEnd type="none" w="med" len="med"/>
            <a:tailEnd type="none" w="med" len="med"/>
          </a:ln>
        </p:spPr>
      </p:cxnSp>
      <p:cxnSp>
        <p:nvCxnSpPr>
          <p:cNvPr id="2436" name="Google Shape;2436;p53"/>
          <p:cNvCxnSpPr>
            <a:endCxn id="2430" idx="2"/>
          </p:cNvCxnSpPr>
          <p:nvPr/>
        </p:nvCxnSpPr>
        <p:spPr>
          <a:xfrm>
            <a:off x="5847247" y="2476350"/>
            <a:ext cx="14820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6395280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cxnSp>
        <p:nvCxnSpPr>
          <p:cNvPr id="2421" name="Google Shape;2421;p53"/>
          <p:cNvCxnSpPr>
            <a:stCxn id="2422" idx="4"/>
            <a:endCxn id="2423" idx="0"/>
          </p:cNvCxnSpPr>
          <p:nvPr/>
        </p:nvCxnSpPr>
        <p:spPr>
          <a:xfrm>
            <a:off x="1589550" y="2741250"/>
            <a:ext cx="0" cy="253200"/>
          </a:xfrm>
          <a:prstGeom prst="straightConnector1">
            <a:avLst/>
          </a:prstGeom>
          <a:noFill/>
          <a:ln w="19050" cap="flat" cmpd="sng">
            <a:solidFill>
              <a:schemeClr val="accent2"/>
            </a:solidFill>
            <a:prstDash val="solid"/>
            <a:round/>
            <a:headEnd type="none" w="med" len="med"/>
            <a:tailEnd type="oval" w="med" len="med"/>
          </a:ln>
        </p:spPr>
      </p:cxnSp>
      <p:cxnSp>
        <p:nvCxnSpPr>
          <p:cNvPr id="2424" name="Google Shape;2424;p53"/>
          <p:cNvCxnSpPr/>
          <p:nvPr/>
        </p:nvCxnSpPr>
        <p:spPr>
          <a:xfrm flipH="1" flipV="1">
            <a:off x="3506346" y="1890677"/>
            <a:ext cx="979" cy="344173"/>
          </a:xfrm>
          <a:prstGeom prst="straightConnector1">
            <a:avLst/>
          </a:prstGeom>
          <a:noFill/>
          <a:ln w="19050" cap="flat" cmpd="sng">
            <a:solidFill>
              <a:schemeClr val="accent2"/>
            </a:solidFill>
            <a:prstDash val="solid"/>
            <a:round/>
            <a:headEnd type="none" w="med" len="med"/>
            <a:tailEnd type="oval" w="med" len="med"/>
          </a:ln>
        </p:spPr>
      </p:cxnSp>
      <p:cxnSp>
        <p:nvCxnSpPr>
          <p:cNvPr id="2427" name="Google Shape;2427;p53"/>
          <p:cNvCxnSpPr/>
          <p:nvPr/>
        </p:nvCxnSpPr>
        <p:spPr>
          <a:xfrm>
            <a:off x="5582160" y="2488050"/>
            <a:ext cx="0" cy="571409"/>
          </a:xfrm>
          <a:prstGeom prst="straightConnector1">
            <a:avLst/>
          </a:prstGeom>
          <a:noFill/>
          <a:ln w="19050" cap="flat" cmpd="sng">
            <a:solidFill>
              <a:schemeClr val="accent2"/>
            </a:solidFill>
            <a:prstDash val="solid"/>
            <a:round/>
            <a:headEnd type="none" w="med" len="med"/>
            <a:tailEnd type="oval" w="med" len="med"/>
          </a:ln>
        </p:spPr>
      </p:cxnSp>
      <p:cxnSp>
        <p:nvCxnSpPr>
          <p:cNvPr id="2429" name="Google Shape;2429;p53"/>
          <p:cNvCxnSpPr/>
          <p:nvPr/>
        </p:nvCxnSpPr>
        <p:spPr>
          <a:xfrm flipV="1">
            <a:off x="7581552" y="1834000"/>
            <a:ext cx="885" cy="435433"/>
          </a:xfrm>
          <a:prstGeom prst="straightConnector1">
            <a:avLst/>
          </a:prstGeom>
          <a:noFill/>
          <a:ln w="19050" cap="flat" cmpd="sng">
            <a:solidFill>
              <a:schemeClr val="accent2"/>
            </a:solidFill>
            <a:prstDash val="solid"/>
            <a:round/>
            <a:headEnd type="none" w="med" len="med"/>
            <a:tailEnd type="oval" w="med" len="med"/>
          </a:ln>
        </p:spPr>
      </p:cxnSp>
      <p:sp>
        <p:nvSpPr>
          <p:cNvPr id="2432" name="Google Shape;2432;p53"/>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Fjalla one"/>
              </a:rPr>
              <a:t>Kế hoạch</a:t>
            </a:r>
            <a:endParaRPr dirty="0">
              <a:latin typeface="Fjalla one"/>
            </a:endParaRPr>
          </a:p>
        </p:txBody>
      </p:sp>
      <p:sp>
        <p:nvSpPr>
          <p:cNvPr id="2422" name="Google Shape;2422;p53"/>
          <p:cNvSpPr/>
          <p:nvPr/>
        </p:nvSpPr>
        <p:spPr>
          <a:xfrm>
            <a:off x="1330407" y="2245960"/>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smtClean="0">
                <a:solidFill>
                  <a:schemeClr val="lt1"/>
                </a:solidFill>
                <a:latin typeface="Viga"/>
                <a:ea typeface="Viga"/>
                <a:cs typeface="Viga"/>
                <a:sym typeface="Viga"/>
              </a:rPr>
              <a:t>09</a:t>
            </a:r>
            <a:endParaRPr sz="1100" dirty="0"/>
          </a:p>
        </p:txBody>
      </p:sp>
      <p:sp>
        <p:nvSpPr>
          <p:cNvPr id="2423" name="Google Shape;2423;p53"/>
          <p:cNvSpPr txBox="1">
            <a:spLocks noGrp="1"/>
          </p:cNvSpPr>
          <p:nvPr>
            <p:ph type="subTitle" idx="4294967295"/>
          </p:nvPr>
        </p:nvSpPr>
        <p:spPr>
          <a:xfrm>
            <a:off x="543280" y="3072465"/>
            <a:ext cx="2080654" cy="1118963"/>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400" dirty="0" err="1" smtClean="0"/>
              <a:t>Sửa</a:t>
            </a:r>
            <a:r>
              <a:rPr lang="en-US" sz="1400" dirty="0"/>
              <a:t> </a:t>
            </a:r>
            <a:r>
              <a:rPr lang="en-US" sz="1400" dirty="0" err="1" smtClean="0"/>
              <a:t>lỗi</a:t>
            </a:r>
            <a:r>
              <a:rPr lang="en-US" sz="1400" dirty="0" smtClean="0"/>
              <a:t> </a:t>
            </a:r>
            <a:r>
              <a:rPr lang="en-US" sz="1400" dirty="0" err="1" smtClean="0"/>
              <a:t>và</a:t>
            </a:r>
            <a:r>
              <a:rPr lang="en-US" sz="1400" dirty="0" smtClean="0"/>
              <a:t> </a:t>
            </a:r>
            <a:r>
              <a:rPr lang="en-US" sz="1400" dirty="0" err="1" smtClean="0"/>
              <a:t>tối</a:t>
            </a:r>
            <a:r>
              <a:rPr lang="en-US" sz="1400" dirty="0" smtClean="0"/>
              <a:t> </a:t>
            </a:r>
            <a:r>
              <a:rPr lang="en-US" sz="1400" dirty="0" err="1" smtClean="0"/>
              <a:t>ưu</a:t>
            </a:r>
            <a:r>
              <a:rPr lang="en-US" sz="1400" dirty="0" smtClean="0"/>
              <a:t> </a:t>
            </a:r>
            <a:r>
              <a:rPr lang="en-US" sz="1400" dirty="0" err="1" smtClean="0"/>
              <a:t>ứng</a:t>
            </a:r>
            <a:r>
              <a:rPr lang="en-US" sz="1400" dirty="0" smtClean="0"/>
              <a:t> </a:t>
            </a:r>
            <a:r>
              <a:rPr lang="en-US" sz="1400" dirty="0" err="1" smtClean="0"/>
              <a:t>dụng</a:t>
            </a:r>
            <a:r>
              <a:rPr lang="en-US" sz="1400" dirty="0" smtClean="0"/>
              <a:t> </a:t>
            </a:r>
            <a:r>
              <a:rPr lang="en-US" sz="1400" dirty="0" err="1" smtClean="0"/>
              <a:t>Kiểm</a:t>
            </a:r>
            <a:r>
              <a:rPr lang="en-US" sz="1400" dirty="0" smtClean="0"/>
              <a:t> </a:t>
            </a:r>
            <a:r>
              <a:rPr lang="en-US" sz="1400" dirty="0" err="1" smtClean="0"/>
              <a:t>tra</a:t>
            </a:r>
            <a:r>
              <a:rPr lang="en-US" sz="1400" dirty="0" smtClean="0"/>
              <a:t> </a:t>
            </a:r>
            <a:r>
              <a:rPr lang="en-US" sz="1400" dirty="0" err="1" smtClean="0"/>
              <a:t>chương</a:t>
            </a:r>
            <a:r>
              <a:rPr lang="en-US" sz="1400" dirty="0" smtClean="0"/>
              <a:t> </a:t>
            </a:r>
            <a:r>
              <a:rPr lang="en-US" sz="1400" dirty="0" err="1" smtClean="0"/>
              <a:t>trình</a:t>
            </a:r>
            <a:r>
              <a:rPr lang="en-US" sz="1400" dirty="0" smtClean="0"/>
              <a:t> </a:t>
            </a:r>
          </a:p>
        </p:txBody>
      </p:sp>
      <p:sp>
        <p:nvSpPr>
          <p:cNvPr id="2425" name="Google Shape;2425;p53"/>
          <p:cNvSpPr/>
          <p:nvPr/>
        </p:nvSpPr>
        <p:spPr>
          <a:xfrm>
            <a:off x="3254135" y="2234850"/>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smtClean="0">
                <a:solidFill>
                  <a:schemeClr val="lt1"/>
                </a:solidFill>
                <a:latin typeface="Viga"/>
                <a:ea typeface="Viga"/>
                <a:cs typeface="Viga"/>
                <a:sym typeface="Viga"/>
              </a:rPr>
              <a:t>10</a:t>
            </a:r>
            <a:endParaRPr sz="1100" dirty="0"/>
          </a:p>
        </p:txBody>
      </p:sp>
      <p:sp>
        <p:nvSpPr>
          <p:cNvPr id="2426" name="Google Shape;2426;p53"/>
          <p:cNvSpPr txBox="1">
            <a:spLocks noGrp="1"/>
          </p:cNvSpPr>
          <p:nvPr>
            <p:ph type="subTitle" idx="4294967295"/>
          </p:nvPr>
        </p:nvSpPr>
        <p:spPr>
          <a:xfrm>
            <a:off x="2440691" y="831498"/>
            <a:ext cx="2131309" cy="919306"/>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400" dirty="0" err="1" smtClean="0"/>
              <a:t>Hoàn</a:t>
            </a:r>
            <a:r>
              <a:rPr lang="en-US" sz="1400" dirty="0" smtClean="0"/>
              <a:t> </a:t>
            </a:r>
            <a:r>
              <a:rPr lang="en-US" sz="1400" dirty="0" err="1" smtClean="0"/>
              <a:t>tất</a:t>
            </a:r>
            <a:r>
              <a:rPr lang="en-US" sz="1400" dirty="0" smtClean="0"/>
              <a:t> </a:t>
            </a:r>
            <a:r>
              <a:rPr lang="en-US" sz="1400" dirty="0" err="1" smtClean="0"/>
              <a:t>đồ</a:t>
            </a:r>
            <a:r>
              <a:rPr lang="en-US" sz="1400" dirty="0" smtClean="0"/>
              <a:t> </a:t>
            </a:r>
            <a:r>
              <a:rPr lang="en-US" sz="1400" dirty="0" err="1" smtClean="0"/>
              <a:t>án</a:t>
            </a:r>
            <a:r>
              <a:rPr lang="en-US" sz="1400" dirty="0" smtClean="0"/>
              <a:t>                 </a:t>
            </a:r>
            <a:r>
              <a:rPr lang="en-US" sz="1400" dirty="0" err="1" smtClean="0"/>
              <a:t>Nộp</a:t>
            </a:r>
            <a:r>
              <a:rPr lang="en-US" sz="1400" dirty="0" smtClean="0"/>
              <a:t> </a:t>
            </a:r>
            <a:r>
              <a:rPr lang="en-US" sz="1400" dirty="0" err="1" smtClean="0"/>
              <a:t>đồ</a:t>
            </a:r>
            <a:r>
              <a:rPr lang="en-US" sz="1400" dirty="0" smtClean="0"/>
              <a:t> </a:t>
            </a:r>
            <a:r>
              <a:rPr lang="en-US" sz="1400" dirty="0" err="1" smtClean="0"/>
              <a:t>án</a:t>
            </a:r>
            <a:r>
              <a:rPr lang="en-US" sz="1400" dirty="0" smtClean="0"/>
              <a:t>                    </a:t>
            </a:r>
            <a:r>
              <a:rPr lang="en-US" sz="1400" dirty="0" err="1" smtClean="0"/>
              <a:t>Chuẩn</a:t>
            </a:r>
            <a:r>
              <a:rPr lang="en-US" sz="1400" dirty="0" smtClean="0"/>
              <a:t> </a:t>
            </a:r>
            <a:r>
              <a:rPr lang="en-US" sz="1400" dirty="0" err="1" smtClean="0"/>
              <a:t>bị</a:t>
            </a:r>
            <a:r>
              <a:rPr lang="en-US" sz="1400" dirty="0" smtClean="0"/>
              <a:t> slide </a:t>
            </a:r>
            <a:r>
              <a:rPr lang="en-US" sz="1400" dirty="0" err="1" smtClean="0"/>
              <a:t>báo</a:t>
            </a:r>
            <a:r>
              <a:rPr lang="en-US" sz="1400" dirty="0" smtClean="0"/>
              <a:t> </a:t>
            </a:r>
            <a:r>
              <a:rPr lang="en-US" sz="1400" dirty="0" err="1" smtClean="0"/>
              <a:t>cáo</a:t>
            </a:r>
            <a:endParaRPr lang="en-US" sz="1400" dirty="0" smtClean="0"/>
          </a:p>
        </p:txBody>
      </p:sp>
      <p:sp>
        <p:nvSpPr>
          <p:cNvPr id="2430" name="Google Shape;2430;p53"/>
          <p:cNvSpPr/>
          <p:nvPr/>
        </p:nvSpPr>
        <p:spPr>
          <a:xfrm>
            <a:off x="7329247" y="2223150"/>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smtClean="0">
                <a:solidFill>
                  <a:schemeClr val="lt1"/>
                </a:solidFill>
                <a:latin typeface="Viga"/>
                <a:ea typeface="Viga"/>
                <a:cs typeface="Viga"/>
                <a:sym typeface="Viga"/>
              </a:rPr>
              <a:t>12</a:t>
            </a:r>
            <a:endParaRPr sz="1100" dirty="0"/>
          </a:p>
        </p:txBody>
      </p:sp>
      <p:sp>
        <p:nvSpPr>
          <p:cNvPr id="2433" name="Google Shape;2433;p53"/>
          <p:cNvSpPr/>
          <p:nvPr/>
        </p:nvSpPr>
        <p:spPr>
          <a:xfrm>
            <a:off x="5328960" y="2213046"/>
            <a:ext cx="506400" cy="506400"/>
          </a:xfrm>
          <a:prstGeom prst="ellipse">
            <a:avLst/>
          </a:prstGeom>
          <a:gradFill>
            <a:gsLst>
              <a:gs pos="0">
                <a:schemeClr val="accent1"/>
              </a:gs>
              <a:gs pos="100000">
                <a:schemeClr val="accent2"/>
              </a:gs>
            </a:gsLst>
            <a:path path="circle">
              <a:fillToRect r="100000" b="100000"/>
            </a:path>
            <a:tileRect l="-100000" t="-10000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smtClean="0">
                <a:solidFill>
                  <a:schemeClr val="lt1"/>
                </a:solidFill>
                <a:latin typeface="Viga"/>
                <a:ea typeface="Viga"/>
                <a:cs typeface="Viga"/>
                <a:sym typeface="Viga"/>
              </a:rPr>
              <a:t>11</a:t>
            </a:r>
            <a:endParaRPr sz="1100" dirty="0"/>
          </a:p>
        </p:txBody>
      </p:sp>
      <p:sp>
        <p:nvSpPr>
          <p:cNvPr id="2428" name="Google Shape;2428;p53"/>
          <p:cNvSpPr txBox="1">
            <a:spLocks noGrp="1"/>
          </p:cNvSpPr>
          <p:nvPr>
            <p:ph type="subTitle" idx="4294967295"/>
          </p:nvPr>
        </p:nvSpPr>
        <p:spPr>
          <a:xfrm>
            <a:off x="4654009" y="3072465"/>
            <a:ext cx="1856301" cy="842302"/>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400" dirty="0" err="1" smtClean="0"/>
              <a:t>Dự</a:t>
            </a:r>
            <a:r>
              <a:rPr lang="en-US" sz="1400" dirty="0" smtClean="0"/>
              <a:t> </a:t>
            </a:r>
            <a:r>
              <a:rPr lang="en-US" sz="1400" dirty="0" err="1" smtClean="0"/>
              <a:t>phòng</a:t>
            </a:r>
            <a:r>
              <a:rPr lang="en-US" sz="1400" dirty="0"/>
              <a:t> </a:t>
            </a:r>
            <a:r>
              <a:rPr lang="en-US" sz="1400" dirty="0" smtClean="0"/>
              <a:t>                   </a:t>
            </a:r>
            <a:r>
              <a:rPr lang="en-US" sz="1400" dirty="0" err="1" smtClean="0"/>
              <a:t>Kiểm</a:t>
            </a:r>
            <a:r>
              <a:rPr lang="en-US" sz="1400" dirty="0" smtClean="0"/>
              <a:t> </a:t>
            </a:r>
            <a:r>
              <a:rPr lang="en-US" sz="1400" dirty="0" err="1" smtClean="0"/>
              <a:t>tra</a:t>
            </a:r>
            <a:r>
              <a:rPr lang="en-US" sz="1400" dirty="0" smtClean="0"/>
              <a:t> </a:t>
            </a:r>
            <a:r>
              <a:rPr lang="en-US" sz="1400" dirty="0" err="1" smtClean="0"/>
              <a:t>tổng</a:t>
            </a:r>
            <a:r>
              <a:rPr lang="en-US" sz="1400" dirty="0" smtClean="0"/>
              <a:t> </a:t>
            </a:r>
            <a:r>
              <a:rPr lang="en-US" sz="1400" dirty="0" err="1" smtClean="0"/>
              <a:t>thể</a:t>
            </a:r>
            <a:r>
              <a:rPr lang="en-US" sz="1400" dirty="0" smtClean="0"/>
              <a:t> </a:t>
            </a:r>
          </a:p>
        </p:txBody>
      </p:sp>
      <p:sp>
        <p:nvSpPr>
          <p:cNvPr id="2431" name="Google Shape;2431;p53"/>
          <p:cNvSpPr txBox="1">
            <a:spLocks noGrp="1"/>
          </p:cNvSpPr>
          <p:nvPr>
            <p:ph type="subTitle" idx="4294967295"/>
          </p:nvPr>
        </p:nvSpPr>
        <p:spPr>
          <a:xfrm>
            <a:off x="6525964" y="1017725"/>
            <a:ext cx="2111176" cy="68688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err="1" smtClean="0"/>
              <a:t>Báo</a:t>
            </a:r>
            <a:r>
              <a:rPr lang="en-US" sz="1400" dirty="0" smtClean="0"/>
              <a:t> </a:t>
            </a:r>
            <a:r>
              <a:rPr lang="en-US" sz="1400" dirty="0" err="1" smtClean="0"/>
              <a:t>cáo</a:t>
            </a:r>
            <a:r>
              <a:rPr lang="en-US" sz="1400" dirty="0" smtClean="0"/>
              <a:t> </a:t>
            </a:r>
            <a:r>
              <a:rPr lang="en-US" sz="1400" dirty="0" err="1" smtClean="0"/>
              <a:t>đồ</a:t>
            </a:r>
            <a:r>
              <a:rPr lang="en-US" sz="1400" dirty="0" smtClean="0"/>
              <a:t> </a:t>
            </a:r>
            <a:r>
              <a:rPr lang="en-US" sz="1400" dirty="0" err="1" smtClean="0"/>
              <a:t>án</a:t>
            </a:r>
            <a:r>
              <a:rPr lang="en-US" sz="1400" dirty="0" smtClean="0"/>
              <a:t> </a:t>
            </a:r>
          </a:p>
        </p:txBody>
      </p:sp>
      <p:cxnSp>
        <p:nvCxnSpPr>
          <p:cNvPr id="2434" name="Google Shape;2434;p53"/>
          <p:cNvCxnSpPr>
            <a:stCxn id="2422" idx="6"/>
            <a:endCxn id="2425" idx="2"/>
          </p:cNvCxnSpPr>
          <p:nvPr/>
        </p:nvCxnSpPr>
        <p:spPr>
          <a:xfrm>
            <a:off x="1842750" y="2488050"/>
            <a:ext cx="1411385" cy="0"/>
          </a:xfrm>
          <a:prstGeom prst="straightConnector1">
            <a:avLst/>
          </a:prstGeom>
          <a:noFill/>
          <a:ln w="19050" cap="flat" cmpd="sng">
            <a:solidFill>
              <a:schemeClr val="lt1"/>
            </a:solidFill>
            <a:prstDash val="solid"/>
            <a:round/>
            <a:headEnd type="none" w="med" len="med"/>
            <a:tailEnd type="none" w="med" len="med"/>
          </a:ln>
        </p:spPr>
      </p:cxnSp>
      <p:cxnSp>
        <p:nvCxnSpPr>
          <p:cNvPr id="2435" name="Google Shape;2435;p53"/>
          <p:cNvCxnSpPr>
            <a:stCxn id="2425" idx="6"/>
            <a:endCxn id="2433" idx="2"/>
          </p:cNvCxnSpPr>
          <p:nvPr/>
        </p:nvCxnSpPr>
        <p:spPr>
          <a:xfrm flipV="1">
            <a:off x="3760535" y="2466246"/>
            <a:ext cx="1568425" cy="21804"/>
          </a:xfrm>
          <a:prstGeom prst="straightConnector1">
            <a:avLst/>
          </a:prstGeom>
          <a:noFill/>
          <a:ln w="19050" cap="flat" cmpd="sng">
            <a:solidFill>
              <a:schemeClr val="lt1"/>
            </a:solidFill>
            <a:prstDash val="solid"/>
            <a:round/>
            <a:headEnd type="none" w="med" len="med"/>
            <a:tailEnd type="none" w="med" len="med"/>
          </a:ln>
        </p:spPr>
      </p:cxnSp>
      <p:cxnSp>
        <p:nvCxnSpPr>
          <p:cNvPr id="2436" name="Google Shape;2436;p53"/>
          <p:cNvCxnSpPr>
            <a:endCxn id="2430" idx="2"/>
          </p:cNvCxnSpPr>
          <p:nvPr/>
        </p:nvCxnSpPr>
        <p:spPr>
          <a:xfrm>
            <a:off x="5847247" y="2476350"/>
            <a:ext cx="14820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4130224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5"/>
          <p:cNvSpPr txBox="1">
            <a:spLocks noGrp="1"/>
          </p:cNvSpPr>
          <p:nvPr>
            <p:ph type="title"/>
          </p:nvPr>
        </p:nvSpPr>
        <p:spPr>
          <a:xfrm>
            <a:off x="1420821" y="1171175"/>
            <a:ext cx="2808000" cy="52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Giới T</a:t>
            </a:r>
            <a:r>
              <a:rPr lang="en-US" dirty="0" smtClean="0">
                <a:latin typeface="Times New Roman" panose="02020603050405020304" pitchFamily="18" charset="0"/>
                <a:cs typeface="Times New Roman" panose="02020603050405020304" pitchFamily="18" charset="0"/>
              </a:rPr>
              <a:t>h</a:t>
            </a:r>
            <a:r>
              <a:rPr lang="en" dirty="0" smtClean="0">
                <a:latin typeface="Times New Roman" panose="02020603050405020304" pitchFamily="18" charset="0"/>
                <a:cs typeface="Times New Roman" panose="02020603050405020304" pitchFamily="18" charset="0"/>
              </a:rPr>
              <a:t>iệu</a:t>
            </a:r>
            <a:endParaRPr dirty="0">
              <a:latin typeface="Times New Roman" panose="02020603050405020304" pitchFamily="18" charset="0"/>
              <a:cs typeface="Times New Roman" panose="02020603050405020304" pitchFamily="18" charset="0"/>
            </a:endParaRPr>
          </a:p>
        </p:txBody>
      </p:sp>
      <p:sp>
        <p:nvSpPr>
          <p:cNvPr id="171" name="Google Shape;171;p35"/>
          <p:cNvSpPr txBox="1">
            <a:spLocks noGrp="1"/>
          </p:cNvSpPr>
          <p:nvPr>
            <p:ph type="body" idx="1"/>
          </p:nvPr>
        </p:nvSpPr>
        <p:spPr>
          <a:xfrm>
            <a:off x="1420821" y="1770925"/>
            <a:ext cx="2665200" cy="2201400"/>
          </a:xfrm>
          <a:prstGeom prst="rect">
            <a:avLst/>
          </a:prstGeom>
        </p:spPr>
        <p:txBody>
          <a:bodyPr spcFirstLastPara="1" wrap="square" lIns="91425" tIns="91425" rIns="91425" bIns="91425" anchor="t" anchorCtr="0">
            <a:noAutofit/>
          </a:bodyPr>
          <a:lstStyle/>
          <a:p>
            <a:r>
              <a:rPr lang="en-US" b="1" i="1" dirty="0" err="1">
                <a:latin typeface="Times New Roman" panose="02020603050405020304" pitchFamily="18" charset="0"/>
                <a:cs typeface="Times New Roman" panose="02020603050405020304" pitchFamily="18" charset="0"/>
              </a:rPr>
              <a:t>Ứng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dụng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này</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dành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những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cửa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hàng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sách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muốn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tìm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một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phần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mềm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hô</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trơ</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quản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lý</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cửa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hàng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đê</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giúp</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các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nhân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viên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chủ</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cửa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hàng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quản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lý</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cửa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hàng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một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cách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tối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ưu</a:t>
            </a:r>
            <a:r>
              <a:rPr lang="en-US" b="1" i="1" dirty="0">
                <a:latin typeface="Times New Roman" panose="02020603050405020304" pitchFamily="18" charset="0"/>
                <a:cs typeface="Times New Roman" panose="02020603050405020304" pitchFamily="18" charset="0"/>
              </a:rPr>
              <a:t>.</a:t>
            </a:r>
          </a:p>
        </p:txBody>
      </p:sp>
      <p:grpSp>
        <p:nvGrpSpPr>
          <p:cNvPr id="172" name="Google Shape;172;p35"/>
          <p:cNvGrpSpPr/>
          <p:nvPr/>
        </p:nvGrpSpPr>
        <p:grpSpPr>
          <a:xfrm>
            <a:off x="4641833" y="938585"/>
            <a:ext cx="3538546" cy="3266322"/>
            <a:chOff x="4641833" y="938585"/>
            <a:chExt cx="3538546" cy="3266322"/>
          </a:xfrm>
        </p:grpSpPr>
        <p:grpSp>
          <p:nvGrpSpPr>
            <p:cNvPr id="173" name="Google Shape;173;p35"/>
            <p:cNvGrpSpPr/>
            <p:nvPr/>
          </p:nvGrpSpPr>
          <p:grpSpPr>
            <a:xfrm>
              <a:off x="6451155" y="938585"/>
              <a:ext cx="1729224" cy="3266322"/>
              <a:chOff x="6451155" y="938585"/>
              <a:chExt cx="1729224" cy="3266322"/>
            </a:xfrm>
          </p:grpSpPr>
          <p:sp>
            <p:nvSpPr>
              <p:cNvPr id="174" name="Google Shape;174;p35"/>
              <p:cNvSpPr/>
              <p:nvPr/>
            </p:nvSpPr>
            <p:spPr>
              <a:xfrm>
                <a:off x="6451155" y="938585"/>
                <a:ext cx="1729224" cy="3266322"/>
              </a:xfrm>
              <a:custGeom>
                <a:avLst/>
                <a:gdLst/>
                <a:ahLst/>
                <a:cxnLst/>
                <a:rect l="l" t="t" r="r" b="b"/>
                <a:pathLst>
                  <a:path w="95855" h="181060" extrusionOk="0">
                    <a:moveTo>
                      <a:pt x="5122" y="1"/>
                    </a:moveTo>
                    <a:cubicBezTo>
                      <a:pt x="2285" y="1"/>
                      <a:pt x="0" y="2285"/>
                      <a:pt x="0" y="5123"/>
                    </a:cubicBezTo>
                    <a:lnTo>
                      <a:pt x="0" y="175938"/>
                    </a:lnTo>
                    <a:cubicBezTo>
                      <a:pt x="0" y="178775"/>
                      <a:pt x="2285" y="181060"/>
                      <a:pt x="5122" y="181060"/>
                    </a:cubicBezTo>
                    <a:lnTo>
                      <a:pt x="90734" y="181060"/>
                    </a:lnTo>
                    <a:cubicBezTo>
                      <a:pt x="93571" y="181060"/>
                      <a:pt x="95854" y="178775"/>
                      <a:pt x="95854" y="175938"/>
                    </a:cubicBezTo>
                    <a:lnTo>
                      <a:pt x="95854" y="5123"/>
                    </a:lnTo>
                    <a:cubicBezTo>
                      <a:pt x="95854" y="2285"/>
                      <a:pt x="93571" y="1"/>
                      <a:pt x="90734" y="1"/>
                    </a:cubicBezTo>
                    <a:close/>
                  </a:path>
                </a:pathLst>
              </a:custGeom>
              <a:gradFill>
                <a:gsLst>
                  <a:gs pos="0">
                    <a:schemeClr val="accent1"/>
                  </a:gs>
                  <a:gs pos="100000">
                    <a:schemeClr val="accent2"/>
                  </a:gs>
                </a:gsLst>
                <a:path path="circle">
                  <a:fillToRect r="100000" b="100000"/>
                </a:path>
                <a:tileRect l="-100000" t="-100000"/>
              </a:gra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5"/>
              <p:cNvSpPr/>
              <p:nvPr/>
            </p:nvSpPr>
            <p:spPr>
              <a:xfrm>
                <a:off x="7121124" y="1072135"/>
                <a:ext cx="389285" cy="46742"/>
              </a:xfrm>
              <a:custGeom>
                <a:avLst/>
                <a:gdLst/>
                <a:ahLst/>
                <a:cxnLst/>
                <a:rect l="l" t="t" r="r" b="b"/>
                <a:pathLst>
                  <a:path w="21579" h="2591" extrusionOk="0">
                    <a:moveTo>
                      <a:pt x="1296" y="0"/>
                    </a:moveTo>
                    <a:cubicBezTo>
                      <a:pt x="580" y="0"/>
                      <a:pt x="2" y="580"/>
                      <a:pt x="2" y="1296"/>
                    </a:cubicBezTo>
                    <a:cubicBezTo>
                      <a:pt x="0" y="2011"/>
                      <a:pt x="580" y="2590"/>
                      <a:pt x="1296" y="2590"/>
                    </a:cubicBezTo>
                    <a:lnTo>
                      <a:pt x="20284" y="2590"/>
                    </a:lnTo>
                    <a:cubicBezTo>
                      <a:pt x="20999" y="2590"/>
                      <a:pt x="21578" y="2011"/>
                      <a:pt x="21578" y="1296"/>
                    </a:cubicBezTo>
                    <a:cubicBezTo>
                      <a:pt x="21578" y="580"/>
                      <a:pt x="20999" y="0"/>
                      <a:pt x="20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7222347" y="3896748"/>
                <a:ext cx="186858" cy="186858"/>
              </a:xfrm>
              <a:custGeom>
                <a:avLst/>
                <a:gdLst/>
                <a:ahLst/>
                <a:cxnLst/>
                <a:rect l="l" t="t" r="r" b="b"/>
                <a:pathLst>
                  <a:path w="10358" h="10358" extrusionOk="0">
                    <a:moveTo>
                      <a:pt x="5179" y="0"/>
                    </a:moveTo>
                    <a:cubicBezTo>
                      <a:pt x="2319" y="0"/>
                      <a:pt x="0" y="2319"/>
                      <a:pt x="0" y="5179"/>
                    </a:cubicBezTo>
                    <a:cubicBezTo>
                      <a:pt x="0" y="8039"/>
                      <a:pt x="2319" y="10357"/>
                      <a:pt x="5179" y="10357"/>
                    </a:cubicBezTo>
                    <a:cubicBezTo>
                      <a:pt x="8038" y="10357"/>
                      <a:pt x="10358" y="8039"/>
                      <a:pt x="10358" y="5179"/>
                    </a:cubicBezTo>
                    <a:cubicBezTo>
                      <a:pt x="10358" y="2319"/>
                      <a:pt x="8038" y="0"/>
                      <a:pt x="5179" y="0"/>
                    </a:cubicBezTo>
                    <a:close/>
                  </a:path>
                </a:pathLst>
              </a:custGeom>
              <a:solidFill>
                <a:schemeClr val="dk1"/>
              </a:solidFill>
              <a:ln w="11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5"/>
            <p:cNvSpPr/>
            <p:nvPr/>
          </p:nvSpPr>
          <p:spPr>
            <a:xfrm>
              <a:off x="6528005" y="1297238"/>
              <a:ext cx="1575523" cy="2549016"/>
            </a:xfrm>
            <a:custGeom>
              <a:avLst/>
              <a:gdLst/>
              <a:ahLst/>
              <a:cxnLst/>
              <a:rect l="l" t="t" r="r" b="b"/>
              <a:pathLst>
                <a:path w="87335" h="141298" extrusionOk="0">
                  <a:moveTo>
                    <a:pt x="0" y="1"/>
                  </a:moveTo>
                  <a:lnTo>
                    <a:pt x="0" y="141298"/>
                  </a:lnTo>
                  <a:lnTo>
                    <a:pt x="87334" y="141298"/>
                  </a:lnTo>
                  <a:lnTo>
                    <a:pt x="87334" y="1"/>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35"/>
            <p:cNvGrpSpPr/>
            <p:nvPr/>
          </p:nvGrpSpPr>
          <p:grpSpPr>
            <a:xfrm>
              <a:off x="4641833" y="1913917"/>
              <a:ext cx="3461696" cy="1932337"/>
              <a:chOff x="9332533" y="1913917"/>
              <a:chExt cx="3461696" cy="1932337"/>
            </a:xfrm>
          </p:grpSpPr>
          <p:sp>
            <p:nvSpPr>
              <p:cNvPr id="179" name="Google Shape;179;p35"/>
              <p:cNvSpPr/>
              <p:nvPr/>
            </p:nvSpPr>
            <p:spPr>
              <a:xfrm>
                <a:off x="10627426" y="2128810"/>
                <a:ext cx="948291" cy="101511"/>
              </a:xfrm>
              <a:custGeom>
                <a:avLst/>
                <a:gdLst/>
                <a:ahLst/>
                <a:cxnLst/>
                <a:rect l="l" t="t" r="r" b="b"/>
                <a:pathLst>
                  <a:path w="52566" h="5627" fill="none" extrusionOk="0">
                    <a:moveTo>
                      <a:pt x="1" y="5626"/>
                    </a:moveTo>
                    <a:lnTo>
                      <a:pt x="16522" y="5626"/>
                    </a:lnTo>
                    <a:lnTo>
                      <a:pt x="23804" y="0"/>
                    </a:lnTo>
                    <a:lnTo>
                      <a:pt x="5256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5"/>
              <p:cNvSpPr/>
              <p:nvPr/>
            </p:nvSpPr>
            <p:spPr>
              <a:xfrm>
                <a:off x="10609513" y="2457192"/>
                <a:ext cx="1461763" cy="18"/>
              </a:xfrm>
              <a:custGeom>
                <a:avLst/>
                <a:gdLst/>
                <a:ahLst/>
                <a:cxnLst/>
                <a:rect l="l" t="t" r="r" b="b"/>
                <a:pathLst>
                  <a:path w="81029" h="1" fill="none" extrusionOk="0">
                    <a:moveTo>
                      <a:pt x="1" y="0"/>
                    </a:moveTo>
                    <a:lnTo>
                      <a:pt x="81028" y="0"/>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10627426" y="2690052"/>
                <a:ext cx="1336385" cy="274659"/>
              </a:xfrm>
              <a:custGeom>
                <a:avLst/>
                <a:gdLst/>
                <a:ahLst/>
                <a:cxnLst/>
                <a:rect l="l" t="t" r="r" b="b"/>
                <a:pathLst>
                  <a:path w="74079" h="15225" fill="none" extrusionOk="0">
                    <a:moveTo>
                      <a:pt x="1" y="0"/>
                    </a:moveTo>
                    <a:lnTo>
                      <a:pt x="11558" y="0"/>
                    </a:lnTo>
                    <a:lnTo>
                      <a:pt x="18177" y="6619"/>
                    </a:lnTo>
                    <a:lnTo>
                      <a:pt x="49917" y="6619"/>
                    </a:lnTo>
                    <a:lnTo>
                      <a:pt x="65142" y="15224"/>
                    </a:lnTo>
                    <a:lnTo>
                      <a:pt x="7407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10621455" y="2910934"/>
                <a:ext cx="924406" cy="128409"/>
              </a:xfrm>
              <a:custGeom>
                <a:avLst/>
                <a:gdLst/>
                <a:ahLst/>
                <a:cxnLst/>
                <a:rect l="l" t="t" r="r" b="b"/>
                <a:pathLst>
                  <a:path w="51242" h="7118" fill="none" extrusionOk="0">
                    <a:moveTo>
                      <a:pt x="1" y="1"/>
                    </a:moveTo>
                    <a:lnTo>
                      <a:pt x="5270" y="1"/>
                    </a:lnTo>
                    <a:lnTo>
                      <a:pt x="12385" y="7117"/>
                    </a:lnTo>
                    <a:lnTo>
                      <a:pt x="30390" y="7117"/>
                    </a:lnTo>
                    <a:lnTo>
                      <a:pt x="37424" y="85"/>
                    </a:lnTo>
                    <a:lnTo>
                      <a:pt x="5124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10829943" y="2316877"/>
                <a:ext cx="757716" cy="140333"/>
              </a:xfrm>
              <a:custGeom>
                <a:avLst/>
                <a:gdLst/>
                <a:ahLst/>
                <a:cxnLst/>
                <a:rect l="l" t="t" r="r" b="b"/>
                <a:pathLst>
                  <a:path w="42002" h="7779" fill="none" extrusionOk="0">
                    <a:moveTo>
                      <a:pt x="1" y="7778"/>
                    </a:moveTo>
                    <a:lnTo>
                      <a:pt x="7779" y="0"/>
                    </a:lnTo>
                    <a:lnTo>
                      <a:pt x="42001"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10835915" y="2690016"/>
                <a:ext cx="763687" cy="18"/>
              </a:xfrm>
              <a:custGeom>
                <a:avLst/>
                <a:gdLst/>
                <a:ahLst/>
                <a:cxnLst/>
                <a:rect l="l" t="t" r="r" b="b"/>
                <a:pathLst>
                  <a:path w="42333" h="1" fill="none" extrusionOk="0">
                    <a:moveTo>
                      <a:pt x="1" y="1"/>
                    </a:moveTo>
                    <a:lnTo>
                      <a:pt x="42332" y="1"/>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9632538"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9611287"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9859283"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9838032"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10086028"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10064777" y="2025044"/>
                <a:ext cx="77933" cy="159456"/>
              </a:xfrm>
              <a:custGeom>
                <a:avLst/>
                <a:gdLst/>
                <a:ahLst/>
                <a:cxnLst/>
                <a:rect l="l" t="t" r="r" b="b"/>
                <a:pathLst>
                  <a:path w="4320" h="8839"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10312773"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10291503" y="2025044"/>
                <a:ext cx="77951" cy="159456"/>
              </a:xfrm>
              <a:custGeom>
                <a:avLst/>
                <a:gdLst/>
                <a:ahLst/>
                <a:cxnLst/>
                <a:rect l="l" t="t" r="r" b="b"/>
                <a:pathLst>
                  <a:path w="4321" h="8839" extrusionOk="0">
                    <a:moveTo>
                      <a:pt x="0" y="1"/>
                    </a:moveTo>
                    <a:lnTo>
                      <a:pt x="0"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10312773"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10291521" y="2959029"/>
                <a:ext cx="77933" cy="159438"/>
              </a:xfrm>
              <a:custGeom>
                <a:avLst/>
                <a:gdLst/>
                <a:ahLst/>
                <a:cxnLst/>
                <a:rect l="l" t="t" r="r" b="b"/>
                <a:pathLst>
                  <a:path w="4320" h="8838"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10086028"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1006477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9859283"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9838032"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9632538"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961128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10488807" y="2213923"/>
                <a:ext cx="159438" cy="35449"/>
              </a:xfrm>
              <a:custGeom>
                <a:avLst/>
                <a:gdLst/>
                <a:ahLst/>
                <a:cxnLst/>
                <a:rect l="l" t="t" r="r" b="b"/>
                <a:pathLst>
                  <a:path w="8838" h="1965" extrusionOk="0">
                    <a:moveTo>
                      <a:pt x="0" y="0"/>
                    </a:moveTo>
                    <a:lnTo>
                      <a:pt x="0" y="1965"/>
                    </a:lnTo>
                    <a:lnTo>
                      <a:pt x="8837" y="1965"/>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10377662" y="2192672"/>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10488807" y="2440667"/>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10377662" y="2419416"/>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10488807" y="2667412"/>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10377662" y="2646161"/>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10488807" y="2894121"/>
                <a:ext cx="159438" cy="35467"/>
              </a:xfrm>
              <a:custGeom>
                <a:avLst/>
                <a:gdLst/>
                <a:ahLst/>
                <a:cxnLst/>
                <a:rect l="l" t="t" r="r" b="b"/>
                <a:pathLst>
                  <a:path w="8838" h="1966" extrusionOk="0">
                    <a:moveTo>
                      <a:pt x="0" y="1"/>
                    </a:moveTo>
                    <a:lnTo>
                      <a:pt x="0" y="1965"/>
                    </a:lnTo>
                    <a:lnTo>
                      <a:pt x="8837" y="1965"/>
                    </a:lnTo>
                    <a:lnTo>
                      <a:pt x="8837"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10377662" y="2872870"/>
                <a:ext cx="159438" cy="77969"/>
              </a:xfrm>
              <a:custGeom>
                <a:avLst/>
                <a:gdLst/>
                <a:ahLst/>
                <a:cxnLst/>
                <a:rect l="l" t="t" r="r" b="b"/>
                <a:pathLst>
                  <a:path w="8838" h="4322" extrusionOk="0">
                    <a:moveTo>
                      <a:pt x="0" y="1"/>
                    </a:moveTo>
                    <a:lnTo>
                      <a:pt x="0"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9332533" y="2894157"/>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9443678" y="2872870"/>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9332533" y="2667412"/>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9443678" y="2646125"/>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9332533" y="2440667"/>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9443678" y="2419416"/>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9332533" y="2213923"/>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9443678" y="2192672"/>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9545820" y="2126645"/>
                <a:ext cx="889137" cy="889137"/>
              </a:xfrm>
              <a:custGeom>
                <a:avLst/>
                <a:gdLst/>
                <a:ahLst/>
                <a:cxnLst/>
                <a:rect l="l" t="t" r="r" b="b"/>
                <a:pathLst>
                  <a:path w="49287" h="49287" extrusionOk="0">
                    <a:moveTo>
                      <a:pt x="4961" y="0"/>
                    </a:moveTo>
                    <a:cubicBezTo>
                      <a:pt x="2213" y="0"/>
                      <a:pt x="1" y="2212"/>
                      <a:pt x="1" y="4960"/>
                    </a:cubicBezTo>
                    <a:lnTo>
                      <a:pt x="1" y="44326"/>
                    </a:lnTo>
                    <a:cubicBezTo>
                      <a:pt x="1" y="47074"/>
                      <a:pt x="2213" y="49287"/>
                      <a:pt x="4961" y="49287"/>
                    </a:cubicBezTo>
                    <a:lnTo>
                      <a:pt x="44326" y="49287"/>
                    </a:lnTo>
                    <a:cubicBezTo>
                      <a:pt x="47075" y="49287"/>
                      <a:pt x="49286" y="47074"/>
                      <a:pt x="49286" y="44326"/>
                    </a:cubicBezTo>
                    <a:lnTo>
                      <a:pt x="49286" y="4960"/>
                    </a:lnTo>
                    <a:cubicBezTo>
                      <a:pt x="49286" y="2212"/>
                      <a:pt x="47075" y="0"/>
                      <a:pt x="44326" y="0"/>
                    </a:cubicBezTo>
                    <a:close/>
                  </a:path>
                </a:pathLst>
              </a:custGeom>
              <a:solidFill>
                <a:schemeClr val="dk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9661402" y="2585024"/>
                <a:ext cx="674894" cy="87909"/>
              </a:xfrm>
              <a:custGeom>
                <a:avLst/>
                <a:gdLst/>
                <a:ahLst/>
                <a:cxnLst/>
                <a:rect l="l" t="t" r="r" b="b"/>
                <a:pathLst>
                  <a:path w="37411" h="4873" extrusionOk="0">
                    <a:moveTo>
                      <a:pt x="2437" y="1"/>
                    </a:moveTo>
                    <a:cubicBezTo>
                      <a:pt x="1094" y="1"/>
                      <a:pt x="1" y="1094"/>
                      <a:pt x="1" y="2437"/>
                    </a:cubicBezTo>
                    <a:cubicBezTo>
                      <a:pt x="1" y="3779"/>
                      <a:pt x="1094" y="4872"/>
                      <a:pt x="2437" y="4872"/>
                    </a:cubicBezTo>
                    <a:lnTo>
                      <a:pt x="34974" y="4872"/>
                    </a:lnTo>
                    <a:cubicBezTo>
                      <a:pt x="36317" y="4872"/>
                      <a:pt x="37410" y="3779"/>
                      <a:pt x="37410" y="2437"/>
                    </a:cubicBezTo>
                    <a:cubicBezTo>
                      <a:pt x="37410" y="1094"/>
                      <a:pt x="36317" y="1"/>
                      <a:pt x="34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9655377" y="2578998"/>
                <a:ext cx="686927" cy="99960"/>
              </a:xfrm>
              <a:custGeom>
                <a:avLst/>
                <a:gdLst/>
                <a:ahLst/>
                <a:cxnLst/>
                <a:rect l="l" t="t" r="r" b="b"/>
                <a:pathLst>
                  <a:path w="38078" h="5541" extrusionOk="0">
                    <a:moveTo>
                      <a:pt x="35308" y="668"/>
                    </a:moveTo>
                    <a:cubicBezTo>
                      <a:pt x="36470" y="668"/>
                      <a:pt x="37410" y="1610"/>
                      <a:pt x="37410" y="2771"/>
                    </a:cubicBezTo>
                    <a:cubicBezTo>
                      <a:pt x="37410" y="3932"/>
                      <a:pt x="36470" y="4874"/>
                      <a:pt x="35308" y="4874"/>
                    </a:cubicBezTo>
                    <a:lnTo>
                      <a:pt x="2771" y="4874"/>
                    </a:lnTo>
                    <a:cubicBezTo>
                      <a:pt x="1609" y="4874"/>
                      <a:pt x="668" y="3932"/>
                      <a:pt x="668" y="2771"/>
                    </a:cubicBezTo>
                    <a:cubicBezTo>
                      <a:pt x="668" y="1610"/>
                      <a:pt x="1609" y="668"/>
                      <a:pt x="2771" y="668"/>
                    </a:cubicBezTo>
                    <a:close/>
                    <a:moveTo>
                      <a:pt x="2771" y="1"/>
                    </a:moveTo>
                    <a:cubicBezTo>
                      <a:pt x="1241" y="1"/>
                      <a:pt x="1" y="1241"/>
                      <a:pt x="1" y="2771"/>
                    </a:cubicBezTo>
                    <a:cubicBezTo>
                      <a:pt x="1" y="4300"/>
                      <a:pt x="1241" y="5540"/>
                      <a:pt x="2771" y="5540"/>
                    </a:cubicBezTo>
                    <a:lnTo>
                      <a:pt x="35308" y="5540"/>
                    </a:lnTo>
                    <a:cubicBezTo>
                      <a:pt x="36838" y="5540"/>
                      <a:pt x="38078" y="4300"/>
                      <a:pt x="38078" y="2771"/>
                    </a:cubicBezTo>
                    <a:cubicBezTo>
                      <a:pt x="38078" y="1241"/>
                      <a:pt x="36838" y="1"/>
                      <a:pt x="353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9667428" y="2591049"/>
                <a:ext cx="490327" cy="75894"/>
              </a:xfrm>
              <a:custGeom>
                <a:avLst/>
                <a:gdLst/>
                <a:ahLst/>
                <a:cxnLst/>
                <a:rect l="l" t="t" r="r" b="b"/>
                <a:pathLst>
                  <a:path w="27180" h="4207" extrusionOk="0">
                    <a:moveTo>
                      <a:pt x="2894" y="0"/>
                    </a:moveTo>
                    <a:cubicBezTo>
                      <a:pt x="1296" y="0"/>
                      <a:pt x="0" y="942"/>
                      <a:pt x="0" y="2103"/>
                    </a:cubicBezTo>
                    <a:cubicBezTo>
                      <a:pt x="0" y="3264"/>
                      <a:pt x="1296" y="4206"/>
                      <a:pt x="2894" y="4206"/>
                    </a:cubicBezTo>
                    <a:lnTo>
                      <a:pt x="27180" y="4206"/>
                    </a:lnTo>
                    <a:lnTo>
                      <a:pt x="27180" y="0"/>
                    </a:ln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9733887" y="2464065"/>
                <a:ext cx="55347" cy="62148"/>
              </a:xfrm>
              <a:custGeom>
                <a:avLst/>
                <a:gdLst/>
                <a:ahLst/>
                <a:cxnLst/>
                <a:rect l="l" t="t" r="r" b="b"/>
                <a:pathLst>
                  <a:path w="3068" h="3445" extrusionOk="0">
                    <a:moveTo>
                      <a:pt x="1" y="0"/>
                    </a:moveTo>
                    <a:lnTo>
                      <a:pt x="1" y="1896"/>
                    </a:lnTo>
                    <a:cubicBezTo>
                      <a:pt x="1" y="2893"/>
                      <a:pt x="571" y="3444"/>
                      <a:pt x="1534" y="3444"/>
                    </a:cubicBezTo>
                    <a:cubicBezTo>
                      <a:pt x="2496" y="3444"/>
                      <a:pt x="3068" y="2893"/>
                      <a:pt x="3068" y="1896"/>
                    </a:cubicBezTo>
                    <a:lnTo>
                      <a:pt x="3068" y="0"/>
                    </a:lnTo>
                    <a:lnTo>
                      <a:pt x="2293" y="0"/>
                    </a:lnTo>
                    <a:lnTo>
                      <a:pt x="2293" y="1867"/>
                    </a:lnTo>
                    <a:cubicBezTo>
                      <a:pt x="2293" y="2510"/>
                      <a:pt x="2018" y="2777"/>
                      <a:pt x="1538" y="2777"/>
                    </a:cubicBezTo>
                    <a:cubicBezTo>
                      <a:pt x="1065" y="2777"/>
                      <a:pt x="784" y="2510"/>
                      <a:pt x="784" y="1867"/>
                    </a:cubicBez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9803215" y="2464065"/>
                <a:ext cx="52965" cy="61083"/>
              </a:xfrm>
              <a:custGeom>
                <a:avLst/>
                <a:gdLst/>
                <a:ahLst/>
                <a:cxnLst/>
                <a:rect l="l" t="t" r="r" b="b"/>
                <a:pathLst>
                  <a:path w="2936" h="3386" extrusionOk="0">
                    <a:moveTo>
                      <a:pt x="1421" y="639"/>
                    </a:moveTo>
                    <a:cubicBezTo>
                      <a:pt x="1900" y="639"/>
                      <a:pt x="2141" y="857"/>
                      <a:pt x="2141" y="1230"/>
                    </a:cubicBezTo>
                    <a:lnTo>
                      <a:pt x="2143" y="1230"/>
                    </a:lnTo>
                    <a:cubicBezTo>
                      <a:pt x="2143" y="1596"/>
                      <a:pt x="1901" y="1815"/>
                      <a:pt x="1421" y="1815"/>
                    </a:cubicBezTo>
                    <a:lnTo>
                      <a:pt x="784" y="1815"/>
                    </a:lnTo>
                    <a:lnTo>
                      <a:pt x="784" y="639"/>
                    </a:lnTo>
                    <a:close/>
                    <a:moveTo>
                      <a:pt x="0" y="0"/>
                    </a:moveTo>
                    <a:lnTo>
                      <a:pt x="0" y="3386"/>
                    </a:lnTo>
                    <a:lnTo>
                      <a:pt x="784" y="3386"/>
                    </a:lnTo>
                    <a:lnTo>
                      <a:pt x="784" y="2454"/>
                    </a:lnTo>
                    <a:lnTo>
                      <a:pt x="1466" y="2454"/>
                    </a:lnTo>
                    <a:cubicBezTo>
                      <a:pt x="2370" y="2454"/>
                      <a:pt x="2936" y="1984"/>
                      <a:pt x="2936" y="1230"/>
                    </a:cubicBezTo>
                    <a:cubicBezTo>
                      <a:pt x="2936" y="470"/>
                      <a:pt x="2371" y="0"/>
                      <a:pt x="1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866228" y="2464065"/>
                <a:ext cx="61444" cy="61083"/>
              </a:xfrm>
              <a:custGeom>
                <a:avLst/>
                <a:gdLst/>
                <a:ahLst/>
                <a:cxnLst/>
                <a:rect l="l" t="t" r="r" b="b"/>
                <a:pathLst>
                  <a:path w="3406" h="3386" extrusionOk="0">
                    <a:moveTo>
                      <a:pt x="1501" y="643"/>
                    </a:moveTo>
                    <a:cubicBezTo>
                      <a:pt x="2172" y="643"/>
                      <a:pt x="2613" y="1045"/>
                      <a:pt x="2613" y="1693"/>
                    </a:cubicBezTo>
                    <a:cubicBezTo>
                      <a:pt x="2613" y="2342"/>
                      <a:pt x="2172" y="2743"/>
                      <a:pt x="1501" y="2743"/>
                    </a:cubicBezTo>
                    <a:lnTo>
                      <a:pt x="785" y="2743"/>
                    </a:lnTo>
                    <a:lnTo>
                      <a:pt x="785" y="643"/>
                    </a:lnTo>
                    <a:close/>
                    <a:moveTo>
                      <a:pt x="1" y="0"/>
                    </a:moveTo>
                    <a:lnTo>
                      <a:pt x="1" y="3386"/>
                    </a:lnTo>
                    <a:lnTo>
                      <a:pt x="1538" y="3386"/>
                    </a:lnTo>
                    <a:cubicBezTo>
                      <a:pt x="2646" y="3386"/>
                      <a:pt x="3406" y="2719"/>
                      <a:pt x="3406" y="1693"/>
                    </a:cubicBezTo>
                    <a:cubicBezTo>
                      <a:pt x="3406" y="668"/>
                      <a:pt x="2646"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9929459" y="2464065"/>
                <a:ext cx="68516" cy="61083"/>
              </a:xfrm>
              <a:custGeom>
                <a:avLst/>
                <a:gdLst/>
                <a:ahLst/>
                <a:cxnLst/>
                <a:rect l="l" t="t" r="r" b="b"/>
                <a:pathLst>
                  <a:path w="3798" h="3386" extrusionOk="0">
                    <a:moveTo>
                      <a:pt x="1892" y="769"/>
                    </a:moveTo>
                    <a:lnTo>
                      <a:pt x="2427" y="2066"/>
                    </a:lnTo>
                    <a:lnTo>
                      <a:pt x="1354" y="2066"/>
                    </a:lnTo>
                    <a:lnTo>
                      <a:pt x="1892" y="769"/>
                    </a:lnTo>
                    <a:close/>
                    <a:moveTo>
                      <a:pt x="1510" y="0"/>
                    </a:moveTo>
                    <a:lnTo>
                      <a:pt x="1" y="3386"/>
                    </a:lnTo>
                    <a:lnTo>
                      <a:pt x="803" y="3386"/>
                    </a:lnTo>
                    <a:lnTo>
                      <a:pt x="1103" y="2660"/>
                    </a:lnTo>
                    <a:lnTo>
                      <a:pt x="2674" y="2660"/>
                    </a:lnTo>
                    <a:lnTo>
                      <a:pt x="2974" y="3386"/>
                    </a:lnTo>
                    <a:lnTo>
                      <a:pt x="3797" y="3386"/>
                    </a:lnTo>
                    <a:lnTo>
                      <a:pt x="22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9994385" y="2464065"/>
                <a:ext cx="53254" cy="61083"/>
              </a:xfrm>
              <a:custGeom>
                <a:avLst/>
                <a:gdLst/>
                <a:ahLst/>
                <a:cxnLst/>
                <a:rect l="l" t="t" r="r" b="b"/>
                <a:pathLst>
                  <a:path w="2952" h="3386" extrusionOk="0">
                    <a:moveTo>
                      <a:pt x="1" y="0"/>
                    </a:moveTo>
                    <a:lnTo>
                      <a:pt x="1" y="639"/>
                    </a:lnTo>
                    <a:lnTo>
                      <a:pt x="1084" y="639"/>
                    </a:lnTo>
                    <a:lnTo>
                      <a:pt x="1084" y="3386"/>
                    </a:lnTo>
                    <a:lnTo>
                      <a:pt x="1868" y="3386"/>
                    </a:lnTo>
                    <a:lnTo>
                      <a:pt x="1868" y="639"/>
                    </a:lnTo>
                    <a:lnTo>
                      <a:pt x="2952" y="639"/>
                    </a:lnTo>
                    <a:lnTo>
                      <a:pt x="29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10055234" y="2464065"/>
                <a:ext cx="14143" cy="61083"/>
              </a:xfrm>
              <a:custGeom>
                <a:avLst/>
                <a:gdLst/>
                <a:ahLst/>
                <a:cxnLst/>
                <a:rect l="l" t="t" r="r" b="b"/>
                <a:pathLst>
                  <a:path w="784" h="3386" extrusionOk="0">
                    <a:moveTo>
                      <a:pt x="0" y="0"/>
                    </a:moveTo>
                    <a:lnTo>
                      <a:pt x="0" y="3386"/>
                    </a:lnTo>
                    <a:lnTo>
                      <a:pt x="784" y="3386"/>
                    </a:ln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10083863" y="2464065"/>
                <a:ext cx="56032" cy="61083"/>
              </a:xfrm>
              <a:custGeom>
                <a:avLst/>
                <a:gdLst/>
                <a:ahLst/>
                <a:cxnLst/>
                <a:rect l="l" t="t" r="r" b="b"/>
                <a:pathLst>
                  <a:path w="3106" h="3386" extrusionOk="0">
                    <a:moveTo>
                      <a:pt x="1" y="0"/>
                    </a:moveTo>
                    <a:lnTo>
                      <a:pt x="1" y="3386"/>
                    </a:lnTo>
                    <a:lnTo>
                      <a:pt x="775" y="3386"/>
                    </a:lnTo>
                    <a:lnTo>
                      <a:pt x="775" y="1331"/>
                    </a:lnTo>
                    <a:lnTo>
                      <a:pt x="2462" y="3386"/>
                    </a:lnTo>
                    <a:lnTo>
                      <a:pt x="3105" y="3386"/>
                    </a:lnTo>
                    <a:lnTo>
                      <a:pt x="3105" y="0"/>
                    </a:lnTo>
                    <a:lnTo>
                      <a:pt x="2331" y="0"/>
                    </a:lnTo>
                    <a:lnTo>
                      <a:pt x="2331" y="2055"/>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0150575" y="2463019"/>
                <a:ext cx="59171" cy="63194"/>
              </a:xfrm>
              <a:custGeom>
                <a:avLst/>
                <a:gdLst/>
                <a:ahLst/>
                <a:cxnLst/>
                <a:rect l="l" t="t" r="r" b="b"/>
                <a:pathLst>
                  <a:path w="3280" h="3503" extrusionOk="0">
                    <a:moveTo>
                      <a:pt x="1862" y="0"/>
                    </a:moveTo>
                    <a:cubicBezTo>
                      <a:pt x="784" y="0"/>
                      <a:pt x="0" y="731"/>
                      <a:pt x="0" y="1751"/>
                    </a:cubicBezTo>
                    <a:cubicBezTo>
                      <a:pt x="0" y="2771"/>
                      <a:pt x="784" y="3502"/>
                      <a:pt x="1847" y="3502"/>
                    </a:cubicBezTo>
                    <a:cubicBezTo>
                      <a:pt x="2331" y="3502"/>
                      <a:pt x="2844" y="3352"/>
                      <a:pt x="3216" y="3071"/>
                    </a:cubicBezTo>
                    <a:lnTo>
                      <a:pt x="3216" y="1697"/>
                    </a:lnTo>
                    <a:lnTo>
                      <a:pt x="2500" y="1697"/>
                    </a:lnTo>
                    <a:lnTo>
                      <a:pt x="2500" y="2689"/>
                    </a:lnTo>
                    <a:cubicBezTo>
                      <a:pt x="2303" y="2795"/>
                      <a:pt x="2104" y="2835"/>
                      <a:pt x="1891" y="2835"/>
                    </a:cubicBezTo>
                    <a:cubicBezTo>
                      <a:pt x="1243" y="2835"/>
                      <a:pt x="793" y="2385"/>
                      <a:pt x="793" y="1751"/>
                    </a:cubicBezTo>
                    <a:cubicBezTo>
                      <a:pt x="793" y="1108"/>
                      <a:pt x="1243" y="668"/>
                      <a:pt x="1900" y="668"/>
                    </a:cubicBezTo>
                    <a:cubicBezTo>
                      <a:pt x="2243" y="668"/>
                      <a:pt x="2530" y="789"/>
                      <a:pt x="2775" y="1050"/>
                    </a:cubicBezTo>
                    <a:lnTo>
                      <a:pt x="3279" y="585"/>
                    </a:lnTo>
                    <a:cubicBezTo>
                      <a:pt x="2950" y="203"/>
                      <a:pt x="2457" y="0"/>
                      <a:pt x="1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1021829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2"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10241172" y="2508913"/>
                <a:ext cx="16958" cy="16958"/>
              </a:xfrm>
              <a:custGeom>
                <a:avLst/>
                <a:gdLst/>
                <a:ahLst/>
                <a:cxnLst/>
                <a:rect l="l" t="t" r="r" b="b"/>
                <a:pathLst>
                  <a:path w="940" h="940" extrusionOk="0">
                    <a:moveTo>
                      <a:pt x="470" y="0"/>
                    </a:moveTo>
                    <a:cubicBezTo>
                      <a:pt x="208" y="0"/>
                      <a:pt x="0" y="184"/>
                      <a:pt x="0" y="465"/>
                    </a:cubicBezTo>
                    <a:cubicBezTo>
                      <a:pt x="0" y="741"/>
                      <a:pt x="210" y="939"/>
                      <a:pt x="470" y="939"/>
                    </a:cubicBezTo>
                    <a:cubicBezTo>
                      <a:pt x="731" y="939"/>
                      <a:pt x="939" y="741"/>
                      <a:pt x="939" y="465"/>
                    </a:cubicBezTo>
                    <a:cubicBezTo>
                      <a:pt x="939" y="184"/>
                      <a:pt x="731"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1026404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1"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11325538" y="2989769"/>
                <a:ext cx="1468691" cy="856485"/>
              </a:xfrm>
              <a:custGeom>
                <a:avLst/>
                <a:gdLst/>
                <a:ahLst/>
                <a:cxnLst/>
                <a:rect l="l" t="t" r="r" b="b"/>
                <a:pathLst>
                  <a:path w="81413" h="47477" extrusionOk="0">
                    <a:moveTo>
                      <a:pt x="81412" y="0"/>
                    </a:moveTo>
                    <a:lnTo>
                      <a:pt x="0" y="47477"/>
                    </a:lnTo>
                    <a:lnTo>
                      <a:pt x="81412" y="47477"/>
                    </a:lnTo>
                    <a:lnTo>
                      <a:pt x="81412" y="0"/>
                    </a:lnTo>
                    <a:close/>
                  </a:path>
                </a:pathLst>
              </a:custGeom>
              <a:solidFill>
                <a:srgbClr val="FFFFFF">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10495013" y="2128810"/>
                <a:ext cx="1080704" cy="101511"/>
              </a:xfrm>
              <a:custGeom>
                <a:avLst/>
                <a:gdLst/>
                <a:ahLst/>
                <a:cxnLst/>
                <a:rect l="l" t="t" r="r" b="b"/>
                <a:pathLst>
                  <a:path w="59906" h="5627" fill="none" extrusionOk="0">
                    <a:moveTo>
                      <a:pt x="1" y="5626"/>
                    </a:moveTo>
                    <a:lnTo>
                      <a:pt x="19858" y="5626"/>
                    </a:lnTo>
                    <a:lnTo>
                      <a:pt x="27139" y="0"/>
                    </a:lnTo>
                    <a:lnTo>
                      <a:pt x="5990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p:nvPr/>
            </p:nvSpPr>
            <p:spPr>
              <a:xfrm>
                <a:off x="11587443" y="2354130"/>
                <a:ext cx="387229" cy="102882"/>
              </a:xfrm>
              <a:custGeom>
                <a:avLst/>
                <a:gdLst/>
                <a:ahLst/>
                <a:cxnLst/>
                <a:rect l="l" t="t" r="r" b="b"/>
                <a:pathLst>
                  <a:path w="21465" h="5703" fill="none" extrusionOk="0">
                    <a:moveTo>
                      <a:pt x="1" y="5702"/>
                    </a:moveTo>
                    <a:lnTo>
                      <a:pt x="5702" y="1"/>
                    </a:lnTo>
                    <a:lnTo>
                      <a:pt x="2146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10477099" y="2457192"/>
                <a:ext cx="1793302" cy="18"/>
              </a:xfrm>
              <a:custGeom>
                <a:avLst/>
                <a:gdLst/>
                <a:ahLst/>
                <a:cxnLst/>
                <a:rect l="l" t="t" r="r" b="b"/>
                <a:pathLst>
                  <a:path w="99407" h="1" fill="none" extrusionOk="0">
                    <a:moveTo>
                      <a:pt x="1" y="0"/>
                    </a:moveTo>
                    <a:lnTo>
                      <a:pt x="99406"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11552373" y="2105484"/>
                <a:ext cx="46669" cy="46669"/>
              </a:xfrm>
              <a:custGeom>
                <a:avLst/>
                <a:gdLst/>
                <a:ahLst/>
                <a:cxnLst/>
                <a:rect l="l" t="t" r="r" b="b"/>
                <a:pathLst>
                  <a:path w="2587" h="2587" extrusionOk="0">
                    <a:moveTo>
                      <a:pt x="1293" y="0"/>
                    </a:moveTo>
                    <a:cubicBezTo>
                      <a:pt x="579" y="0"/>
                      <a:pt x="0" y="579"/>
                      <a:pt x="0" y="1293"/>
                    </a:cubicBezTo>
                    <a:cubicBezTo>
                      <a:pt x="0" y="2007"/>
                      <a:pt x="579" y="2586"/>
                      <a:pt x="1293" y="2586"/>
                    </a:cubicBezTo>
                    <a:cubicBezTo>
                      <a:pt x="2008" y="2586"/>
                      <a:pt x="2586" y="2007"/>
                      <a:pt x="2586" y="1293"/>
                    </a:cubicBezTo>
                    <a:cubicBezTo>
                      <a:pt x="2586" y="579"/>
                      <a:pt x="2008"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5"/>
              <p:cNvSpPr/>
              <p:nvPr/>
            </p:nvSpPr>
            <p:spPr>
              <a:xfrm>
                <a:off x="12249800" y="2429374"/>
                <a:ext cx="46669" cy="46669"/>
              </a:xfrm>
              <a:custGeom>
                <a:avLst/>
                <a:gdLst/>
                <a:ahLst/>
                <a:cxnLst/>
                <a:rect l="l" t="t" r="r" b="b"/>
                <a:pathLst>
                  <a:path w="2587" h="2587" extrusionOk="0">
                    <a:moveTo>
                      <a:pt x="1294" y="1"/>
                    </a:moveTo>
                    <a:cubicBezTo>
                      <a:pt x="581" y="1"/>
                      <a:pt x="1" y="579"/>
                      <a:pt x="1" y="1294"/>
                    </a:cubicBezTo>
                    <a:cubicBezTo>
                      <a:pt x="1" y="2008"/>
                      <a:pt x="581" y="2587"/>
                      <a:pt x="1294" y="2587"/>
                    </a:cubicBezTo>
                    <a:cubicBezTo>
                      <a:pt x="2009" y="2587"/>
                      <a:pt x="2587" y="2008"/>
                      <a:pt x="2587" y="1294"/>
                    </a:cubicBezTo>
                    <a:cubicBezTo>
                      <a:pt x="2587" y="579"/>
                      <a:pt x="2009"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5"/>
              <p:cNvSpPr/>
              <p:nvPr/>
            </p:nvSpPr>
            <p:spPr>
              <a:xfrm>
                <a:off x="11955188" y="2326312"/>
                <a:ext cx="48510" cy="46688"/>
              </a:xfrm>
              <a:custGeom>
                <a:avLst/>
                <a:gdLst/>
                <a:ahLst/>
                <a:cxnLst/>
                <a:rect l="l" t="t" r="r" b="b"/>
                <a:pathLst>
                  <a:path w="2689" h="2588" extrusionOk="0">
                    <a:moveTo>
                      <a:pt x="1396" y="0"/>
                    </a:moveTo>
                    <a:cubicBezTo>
                      <a:pt x="1060" y="0"/>
                      <a:pt x="729" y="132"/>
                      <a:pt x="481" y="380"/>
                    </a:cubicBezTo>
                    <a:cubicBezTo>
                      <a:pt x="111" y="750"/>
                      <a:pt x="0" y="1305"/>
                      <a:pt x="202" y="1789"/>
                    </a:cubicBezTo>
                    <a:cubicBezTo>
                      <a:pt x="402" y="2272"/>
                      <a:pt x="873" y="2587"/>
                      <a:pt x="1396" y="2587"/>
                    </a:cubicBezTo>
                    <a:cubicBezTo>
                      <a:pt x="2111" y="2587"/>
                      <a:pt x="2689" y="2008"/>
                      <a:pt x="2689" y="1294"/>
                    </a:cubicBezTo>
                    <a:cubicBezTo>
                      <a:pt x="2689" y="771"/>
                      <a:pt x="2374" y="300"/>
                      <a:pt x="1890" y="99"/>
                    </a:cubicBezTo>
                    <a:cubicBezTo>
                      <a:pt x="1730" y="32"/>
                      <a:pt x="1563"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a:off x="11566895" y="2290250"/>
                <a:ext cx="46669" cy="46706"/>
              </a:xfrm>
              <a:custGeom>
                <a:avLst/>
                <a:gdLst/>
                <a:ahLst/>
                <a:cxnLst/>
                <a:rect l="l" t="t" r="r" b="b"/>
                <a:pathLst>
                  <a:path w="2587" h="2589" extrusionOk="0">
                    <a:moveTo>
                      <a:pt x="1294" y="1"/>
                    </a:moveTo>
                    <a:cubicBezTo>
                      <a:pt x="580" y="1"/>
                      <a:pt x="1" y="580"/>
                      <a:pt x="1" y="1294"/>
                    </a:cubicBezTo>
                    <a:cubicBezTo>
                      <a:pt x="1" y="2008"/>
                      <a:pt x="580" y="2588"/>
                      <a:pt x="1294" y="2588"/>
                    </a:cubicBezTo>
                    <a:cubicBezTo>
                      <a:pt x="2008" y="2588"/>
                      <a:pt x="2587" y="2008"/>
                      <a:pt x="2587" y="1294"/>
                    </a:cubicBezTo>
                    <a:cubicBezTo>
                      <a:pt x="2587" y="580"/>
                      <a:pt x="2008"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p:nvPr/>
            </p:nvSpPr>
            <p:spPr>
              <a:xfrm>
                <a:off x="11581454" y="2661928"/>
                <a:ext cx="46669" cy="46669"/>
              </a:xfrm>
              <a:custGeom>
                <a:avLst/>
                <a:gdLst/>
                <a:ahLst/>
                <a:cxnLst/>
                <a:rect l="l" t="t" r="r" b="b"/>
                <a:pathLst>
                  <a:path w="2587" h="2587" extrusionOk="0">
                    <a:moveTo>
                      <a:pt x="1293" y="0"/>
                    </a:moveTo>
                    <a:cubicBezTo>
                      <a:pt x="578" y="0"/>
                      <a:pt x="0" y="580"/>
                      <a:pt x="0" y="1293"/>
                    </a:cubicBezTo>
                    <a:cubicBezTo>
                      <a:pt x="0" y="2008"/>
                      <a:pt x="578" y="2586"/>
                      <a:pt x="1293" y="2586"/>
                    </a:cubicBezTo>
                    <a:cubicBezTo>
                      <a:pt x="2006" y="2586"/>
                      <a:pt x="2586" y="2008"/>
                      <a:pt x="2586" y="1293"/>
                    </a:cubicBezTo>
                    <a:cubicBezTo>
                      <a:pt x="2586" y="580"/>
                      <a:pt x="2006"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a:off x="11530256" y="2885822"/>
                <a:ext cx="48510" cy="46688"/>
              </a:xfrm>
              <a:custGeom>
                <a:avLst/>
                <a:gdLst/>
                <a:ahLst/>
                <a:cxnLst/>
                <a:rect l="l" t="t" r="r" b="b"/>
                <a:pathLst>
                  <a:path w="2689" h="2588" extrusionOk="0">
                    <a:moveTo>
                      <a:pt x="1395" y="1"/>
                    </a:moveTo>
                    <a:cubicBezTo>
                      <a:pt x="1059" y="1"/>
                      <a:pt x="728" y="132"/>
                      <a:pt x="481" y="380"/>
                    </a:cubicBezTo>
                    <a:cubicBezTo>
                      <a:pt x="112" y="750"/>
                      <a:pt x="1" y="1307"/>
                      <a:pt x="201" y="1789"/>
                    </a:cubicBezTo>
                    <a:cubicBezTo>
                      <a:pt x="401" y="2273"/>
                      <a:pt x="872" y="2587"/>
                      <a:pt x="1395" y="2587"/>
                    </a:cubicBezTo>
                    <a:cubicBezTo>
                      <a:pt x="2110" y="2587"/>
                      <a:pt x="2688" y="2008"/>
                      <a:pt x="2688" y="1294"/>
                    </a:cubicBezTo>
                    <a:cubicBezTo>
                      <a:pt x="2688" y="771"/>
                      <a:pt x="2373" y="300"/>
                      <a:pt x="1890" y="100"/>
                    </a:cubicBezTo>
                    <a:cubicBezTo>
                      <a:pt x="1730" y="33"/>
                      <a:pt x="1561" y="1"/>
                      <a:pt x="1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a:off x="11946872" y="2938066"/>
                <a:ext cx="46669" cy="46669"/>
              </a:xfrm>
              <a:custGeom>
                <a:avLst/>
                <a:gdLst/>
                <a:ahLst/>
                <a:cxnLst/>
                <a:rect l="l" t="t" r="r" b="b"/>
                <a:pathLst>
                  <a:path w="2587" h="2587" extrusionOk="0">
                    <a:moveTo>
                      <a:pt x="1294" y="1"/>
                    </a:moveTo>
                    <a:cubicBezTo>
                      <a:pt x="579" y="1"/>
                      <a:pt x="1" y="580"/>
                      <a:pt x="1" y="1294"/>
                    </a:cubicBezTo>
                    <a:cubicBezTo>
                      <a:pt x="1" y="2008"/>
                      <a:pt x="579" y="2587"/>
                      <a:pt x="1294" y="2587"/>
                    </a:cubicBezTo>
                    <a:cubicBezTo>
                      <a:pt x="2007" y="2587"/>
                      <a:pt x="2587" y="2008"/>
                      <a:pt x="2587" y="1294"/>
                    </a:cubicBezTo>
                    <a:cubicBezTo>
                      <a:pt x="2587" y="580"/>
                      <a:pt x="2007"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5"/>
              <p:cNvSpPr/>
              <p:nvPr/>
            </p:nvSpPr>
            <p:spPr>
              <a:xfrm>
                <a:off x="10495013" y="2690052"/>
                <a:ext cx="1468799" cy="274659"/>
              </a:xfrm>
              <a:custGeom>
                <a:avLst/>
                <a:gdLst/>
                <a:ahLst/>
                <a:cxnLst/>
                <a:rect l="l" t="t" r="r" b="b"/>
                <a:pathLst>
                  <a:path w="81419" h="15225" fill="none" extrusionOk="0">
                    <a:moveTo>
                      <a:pt x="1" y="0"/>
                    </a:moveTo>
                    <a:lnTo>
                      <a:pt x="14895" y="0"/>
                    </a:lnTo>
                    <a:lnTo>
                      <a:pt x="21514" y="6619"/>
                    </a:lnTo>
                    <a:lnTo>
                      <a:pt x="57257" y="6619"/>
                    </a:lnTo>
                    <a:lnTo>
                      <a:pt x="72482" y="15224"/>
                    </a:lnTo>
                    <a:lnTo>
                      <a:pt x="8141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5"/>
              <p:cNvSpPr/>
              <p:nvPr/>
            </p:nvSpPr>
            <p:spPr>
              <a:xfrm>
                <a:off x="10489041" y="2910934"/>
                <a:ext cx="1056819" cy="128409"/>
              </a:xfrm>
              <a:custGeom>
                <a:avLst/>
                <a:gdLst/>
                <a:ahLst/>
                <a:cxnLst/>
                <a:rect l="l" t="t" r="r" b="b"/>
                <a:pathLst>
                  <a:path w="58582" h="7118" fill="none" extrusionOk="0">
                    <a:moveTo>
                      <a:pt x="1" y="1"/>
                    </a:moveTo>
                    <a:lnTo>
                      <a:pt x="8605" y="1"/>
                    </a:lnTo>
                    <a:lnTo>
                      <a:pt x="15722" y="7117"/>
                    </a:lnTo>
                    <a:lnTo>
                      <a:pt x="37730" y="7117"/>
                    </a:lnTo>
                    <a:lnTo>
                      <a:pt x="44764" y="85"/>
                    </a:lnTo>
                    <a:lnTo>
                      <a:pt x="5858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10757729" y="2316877"/>
                <a:ext cx="829930" cy="140333"/>
              </a:xfrm>
              <a:custGeom>
                <a:avLst/>
                <a:gdLst/>
                <a:ahLst/>
                <a:cxnLst/>
                <a:rect l="l" t="t" r="r" b="b"/>
                <a:pathLst>
                  <a:path w="46005" h="7779" fill="none" extrusionOk="0">
                    <a:moveTo>
                      <a:pt x="1" y="7778"/>
                    </a:moveTo>
                    <a:lnTo>
                      <a:pt x="7777" y="0"/>
                    </a:lnTo>
                    <a:lnTo>
                      <a:pt x="46004"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10763700" y="2690016"/>
                <a:ext cx="835901" cy="18"/>
              </a:xfrm>
              <a:custGeom>
                <a:avLst/>
                <a:gdLst/>
                <a:ahLst/>
                <a:cxnLst/>
                <a:rect l="l" t="t" r="r" b="b"/>
                <a:pathLst>
                  <a:path w="46336" h="1" fill="none" extrusionOk="0">
                    <a:moveTo>
                      <a:pt x="1" y="1"/>
                    </a:moveTo>
                    <a:lnTo>
                      <a:pt x="4633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3092383" y="1892943"/>
            <a:ext cx="2227677" cy="52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smtClean="0">
                <a:latin typeface="Times New Roman" panose="02020603050405020304" pitchFamily="18" charset="0"/>
                <a:ea typeface="Tahoma" panose="020B0604030504040204" pitchFamily="34" charset="0"/>
                <a:cs typeface="Times New Roman" panose="02020603050405020304" pitchFamily="18" charset="0"/>
              </a:rPr>
              <a:t>Mục Đích</a:t>
            </a:r>
            <a:endParaRPr sz="32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65" name="Google Shape;265;p38"/>
          <p:cNvSpPr txBox="1">
            <a:spLocks noGrp="1"/>
          </p:cNvSpPr>
          <p:nvPr>
            <p:ph type="subTitle" idx="1"/>
          </p:nvPr>
        </p:nvSpPr>
        <p:spPr>
          <a:xfrm>
            <a:off x="1918551" y="2733405"/>
            <a:ext cx="4575340" cy="1553673"/>
          </a:xfrm>
          <a:prstGeom prst="rect">
            <a:avLst/>
          </a:prstGeom>
        </p:spPr>
        <p:txBody>
          <a:bodyPr spcFirstLastPara="1" wrap="square" lIns="91425" tIns="91425" rIns="91425" bIns="91425" anchor="t" anchorCtr="0">
            <a:noAutofit/>
          </a:bodyPr>
          <a:lstStyle/>
          <a:p>
            <a:pPr algn="l"/>
            <a:r>
              <a:rPr lang="en-US" sz="1600" b="1" dirty="0" err="1">
                <a:latin typeface="Times New Roman" panose="02020603050405020304" pitchFamily="18" charset="0"/>
                <a:cs typeface="Times New Roman" panose="02020603050405020304" pitchFamily="18" charset="0"/>
              </a:rPr>
              <a:t>Phần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mềm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quản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ly</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mua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bán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sách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tại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hiệu</a:t>
            </a:r>
            <a:r>
              <a:rPr lang="en-US" sz="1600" b="1" dirty="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sách</a:t>
            </a:r>
            <a:endParaRPr lang="en-US" sz="1600" b="1" dirty="0" smtClean="0">
              <a:latin typeface="Times New Roman" panose="02020603050405020304" pitchFamily="18" charset="0"/>
              <a:cs typeface="Times New Roman" panose="02020603050405020304" pitchFamily="18" charset="0"/>
            </a:endParaRPr>
          </a:p>
          <a:p>
            <a:pPr algn="l"/>
            <a:r>
              <a:rPr lang="en-US" sz="1600" b="1" dirty="0" smtClean="0">
                <a:latin typeface="Times New Roman" panose="02020603050405020304" pitchFamily="18" charset="0"/>
                <a:cs typeface="Times New Roman" panose="02020603050405020304" pitchFamily="18" charset="0"/>
              </a:rPr>
              <a:t>Flames </a:t>
            </a:r>
            <a:r>
              <a:rPr lang="en-US" sz="1600" b="1" dirty="0">
                <a:latin typeface="Times New Roman" panose="02020603050405020304" pitchFamily="18" charset="0"/>
                <a:cs typeface="Times New Roman" panose="02020603050405020304" pitchFamily="18" charset="0"/>
              </a:rPr>
              <a:t>là </a:t>
            </a:r>
            <a:r>
              <a:rPr lang="en-US" sz="1600" b="1" dirty="0" err="1">
                <a:latin typeface="Times New Roman" panose="02020603050405020304" pitchFamily="18" charset="0"/>
                <a:cs typeface="Times New Roman" panose="02020603050405020304" pitchFamily="18" charset="0"/>
              </a:rPr>
              <a:t>một</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phần</a:t>
            </a:r>
            <a:r>
              <a:rPr lang="en-US" sz="1600" b="1" dirty="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mềm</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cung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cấp</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giải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pháp</a:t>
            </a:r>
            <a:endParaRPr lang="en-US" sz="1600" b="1" dirty="0">
              <a:latin typeface="Times New Roman" panose="02020603050405020304" pitchFamily="18" charset="0"/>
              <a:cs typeface="Times New Roman" panose="02020603050405020304" pitchFamily="18" charset="0"/>
            </a:endParaRPr>
          </a:p>
          <a:p>
            <a:pPr algn="l"/>
            <a:r>
              <a:rPr lang="en-US" sz="1600" b="1" dirty="0" err="1" smtClean="0">
                <a:latin typeface="Times New Roman" panose="02020603050405020304" pitchFamily="18" charset="0"/>
                <a:cs typeface="Times New Roman" panose="02020603050405020304" pitchFamily="18" charset="0"/>
              </a:rPr>
              <a:t>quản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ly</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với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đa</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dạng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dành</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cho</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chủ</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cửa</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hàng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và</a:t>
            </a:r>
            <a:endParaRPr lang="en-US" sz="1600" b="1" dirty="0">
              <a:latin typeface="Times New Roman" panose="02020603050405020304" pitchFamily="18" charset="0"/>
              <a:cs typeface="Times New Roman" panose="02020603050405020304" pitchFamily="18" charset="0"/>
            </a:endParaRPr>
          </a:p>
          <a:p>
            <a:pPr algn="l"/>
            <a:r>
              <a:rPr lang="en-US" sz="1600" b="1" dirty="0" err="1" smtClean="0">
                <a:latin typeface="Times New Roman" panose="02020603050405020304" pitchFamily="18" charset="0"/>
                <a:cs typeface="Times New Roman" panose="02020603050405020304" pitchFamily="18" charset="0"/>
              </a:rPr>
              <a:t>nhân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viên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giúp</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người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sử</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dụng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quản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lí</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sản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phẩm</a:t>
            </a:r>
            <a:r>
              <a:rPr lang="en-US" sz="1600" b="1" dirty="0" smtClean="0">
                <a:latin typeface="Times New Roman" panose="02020603050405020304" pitchFamily="18" charset="0"/>
                <a:cs typeface="Times New Roman" panose="02020603050405020304" pitchFamily="18" charset="0"/>
              </a:rPr>
              <a:t>,</a:t>
            </a:r>
          </a:p>
          <a:p>
            <a:pPr algn="l"/>
            <a:r>
              <a:rPr lang="en-US" sz="1600" b="1" dirty="0" err="1" smtClean="0">
                <a:latin typeface="Times New Roman" panose="02020603050405020304" pitchFamily="18" charset="0"/>
                <a:cs typeface="Times New Roman" panose="02020603050405020304" pitchFamily="18" charset="0"/>
              </a:rPr>
              <a:t>nhân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viên</a:t>
            </a:r>
            <a:r>
              <a:rPr lang="en-US" sz="1600" b="1" dirty="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và</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thống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kê</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tốt</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hơn</a:t>
            </a:r>
            <a:r>
              <a:rPr lang="en-US" sz="1600" b="1" dirty="0" smtClean="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p:txBody>
      </p:sp>
      <p:sp>
        <p:nvSpPr>
          <p:cNvPr id="271" name="Google Shape;271;p38"/>
          <p:cNvSpPr/>
          <p:nvPr/>
        </p:nvSpPr>
        <p:spPr>
          <a:xfrm>
            <a:off x="3306415" y="135120"/>
            <a:ext cx="1799615" cy="1570383"/>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Futuristic Engineering Center by Slidesgo">
  <a:themeElements>
    <a:clrScheme name="Simple Light">
      <a:dk1>
        <a:srgbClr val="F25ABC"/>
      </a:dk1>
      <a:lt1>
        <a:srgbClr val="FFFFFF"/>
      </a:lt1>
      <a:dk2>
        <a:srgbClr val="2C3F6F"/>
      </a:dk2>
      <a:lt2>
        <a:srgbClr val="92A3CE"/>
      </a:lt2>
      <a:accent1>
        <a:srgbClr val="0686BF"/>
      </a:accent1>
      <a:accent2>
        <a:srgbClr val="F25ABC"/>
      </a:accent2>
      <a:accent3>
        <a:srgbClr val="2C3F6F"/>
      </a:accent3>
      <a:accent4>
        <a:srgbClr val="F25ABC"/>
      </a:accent4>
      <a:accent5>
        <a:srgbClr val="92A3CE"/>
      </a:accent5>
      <a:accent6>
        <a:srgbClr val="2C3F6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925</TotalTime>
  <Words>1312</Words>
  <Application>Microsoft Office PowerPoint</Application>
  <PresentationFormat>On-screen Show (16:9)</PresentationFormat>
  <Paragraphs>239</Paragraphs>
  <Slides>33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Abel</vt:lpstr>
      <vt:lpstr>Arial</vt:lpstr>
      <vt:lpstr>Fjalla one</vt:lpstr>
      <vt:lpstr>Tahoma</vt:lpstr>
      <vt:lpstr>Microsoft YaHei</vt:lpstr>
      <vt:lpstr>Times New Roman</vt:lpstr>
      <vt:lpstr>Viga</vt:lpstr>
      <vt:lpstr>Futuristic Engineering Center by Slidesgo</vt:lpstr>
      <vt:lpstr>PHẦN MỀM QUẢN LÍ MUA BÁN SÁCH TẠI HIỆU SÁCH FLAMES </vt:lpstr>
      <vt:lpstr>01</vt:lpstr>
      <vt:lpstr>01</vt:lpstr>
      <vt:lpstr>01</vt:lpstr>
      <vt:lpstr>Kế hoạch</vt:lpstr>
      <vt:lpstr>Kế hoạch</vt:lpstr>
      <vt:lpstr>Kế hoạch</vt:lpstr>
      <vt:lpstr>Giới Thiệu</vt:lpstr>
      <vt:lpstr>Mục Đích</vt:lpstr>
      <vt:lpstr>Yêu Cầu Chức Năng</vt:lpstr>
      <vt:lpstr>02</vt:lpstr>
      <vt:lpstr>Sơ Đồ Phân Cấp Chức Năng </vt:lpstr>
      <vt:lpstr>Mô Hình Use Case</vt:lpstr>
      <vt:lpstr>Chức Năng Thanh Toán Hóa Đơn</vt:lpstr>
      <vt:lpstr>PowerPoint Presentation</vt:lpstr>
      <vt:lpstr>PowerPoint Presentation</vt:lpstr>
      <vt:lpstr>03</vt:lpstr>
      <vt:lpstr>PowerPoint Presentation</vt:lpstr>
      <vt:lpstr>Sơ Đồ Lớp</vt:lpstr>
      <vt:lpstr>PowerPoint Presentation</vt:lpstr>
      <vt:lpstr>PowerPoint Presentation</vt:lpstr>
      <vt:lpstr>04</vt:lpstr>
      <vt:lpstr>Phân Luồng Màn Hình </vt:lpstr>
      <vt:lpstr>PowerPoint Presentation</vt:lpstr>
      <vt:lpstr>PowerPoint Presentation</vt:lpstr>
      <vt:lpstr>PowerPoint Presentation</vt:lpstr>
      <vt:lpstr>PowerPoint Presentation</vt:lpstr>
      <vt:lpstr>PowerPoint Presentation</vt:lpstr>
      <vt:lpstr>05</vt:lpstr>
      <vt:lpstr>06</vt:lpstr>
      <vt:lpstr>Tổng kết về ứng dụng</vt:lpstr>
      <vt:lpstr>Tổng kết về môn học</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PHẦN MỀM QUẢN LÍ MUA BÁN SÁCH TẠI HIỆU SÁCH FLAMES</dc:title>
  <dc:creator>Admin</dc:creator>
  <cp:lastModifiedBy>Windows User</cp:lastModifiedBy>
  <cp:revision>33</cp:revision>
  <dcterms:modified xsi:type="dcterms:W3CDTF">2021-12-24T00:20:19Z</dcterms:modified>
</cp:coreProperties>
</file>